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ublic Sans" charset="1" panose="00000000000000000000"/>
      <p:regular r:id="rId10"/>
    </p:embeddedFont>
    <p:embeddedFont>
      <p:font typeface="Public Sans Bold" charset="1" panose="00000000000000000000"/>
      <p:regular r:id="rId11"/>
    </p:embeddedFont>
    <p:embeddedFont>
      <p:font typeface="Public Sans Italics" charset="1" panose="00000000000000000000"/>
      <p:regular r:id="rId12"/>
    </p:embeddedFont>
    <p:embeddedFont>
      <p:font typeface="Public Sans Bold Italics" charset="1" panose="00000000000000000000"/>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slides/slide27.xml" Type="http://schemas.openxmlformats.org/officeDocument/2006/relationships/slide"/><Relationship Id="rId49" Target="slides/slide28.xml" Type="http://schemas.openxmlformats.org/officeDocument/2006/relationships/slide"/><Relationship Id="rId5" Target="tableStyles.xml" Type="http://schemas.openxmlformats.org/officeDocument/2006/relationships/tableStyles"/><Relationship Id="rId50" Target="slides/slide29.xml" Type="http://schemas.openxmlformats.org/officeDocument/2006/relationships/slide"/><Relationship Id="rId51" Target="slides/slide30.xml" Type="http://schemas.openxmlformats.org/officeDocument/2006/relationships/slide"/><Relationship Id="rId52" Target="slides/slide31.xml" Type="http://schemas.openxmlformats.org/officeDocument/2006/relationships/slide"/><Relationship Id="rId53" Target="slides/slide32.xml" Type="http://schemas.openxmlformats.org/officeDocument/2006/relationships/slide"/><Relationship Id="rId54" Target="slides/slide33.xml" Type="http://schemas.openxmlformats.org/officeDocument/2006/relationships/slide"/><Relationship Id="rId55" Target="slides/slide34.xml" Type="http://schemas.openxmlformats.org/officeDocument/2006/relationships/slide"/><Relationship Id="rId56" Target="slides/slide35.xml" Type="http://schemas.openxmlformats.org/officeDocument/2006/relationships/slide"/><Relationship Id="rId57" Target="slides/slide36.xml" Type="http://schemas.openxmlformats.org/officeDocument/2006/relationships/slide"/><Relationship Id="rId58" Target="slides/slide37.xml" Type="http://schemas.openxmlformats.org/officeDocument/2006/relationships/slide"/><Relationship Id="rId59" Target="slides/slide38.xml" Type="http://schemas.openxmlformats.org/officeDocument/2006/relationships/slide"/><Relationship Id="rId6" Target="fonts/font6.fntdata" Type="http://schemas.openxmlformats.org/officeDocument/2006/relationships/font"/><Relationship Id="rId60" Target="slides/slide39.xml" Type="http://schemas.openxmlformats.org/officeDocument/2006/relationships/slide"/><Relationship Id="rId61" Target="slides/slide40.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6.gif"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6.gif"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gif"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jpeg" Type="http://schemas.openxmlformats.org/officeDocument/2006/relationships/image"/><Relationship Id="rId4" Target="../media/image25.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jpeg" Type="http://schemas.openxmlformats.org/officeDocument/2006/relationships/image"/><Relationship Id="rId4" Target="../media/image25.jpeg" Type="http://schemas.openxmlformats.org/officeDocument/2006/relationships/image"/><Relationship Id="rId5" Target="../media/image27.jpeg" Type="http://schemas.openxmlformats.org/officeDocument/2006/relationships/image"/><Relationship Id="rId6" Target="../media/image28.jpeg" Type="http://schemas.openxmlformats.org/officeDocument/2006/relationships/image"/><Relationship Id="rId7" Target="../media/image29.jpe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14.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12" Target="../media/image52.png" Type="http://schemas.openxmlformats.org/officeDocument/2006/relationships/image"/><Relationship Id="rId13" Target="../media/image53.svg" Type="http://schemas.openxmlformats.org/officeDocument/2006/relationships/image"/><Relationship Id="rId14" Target="../media/image54.png" Type="http://schemas.openxmlformats.org/officeDocument/2006/relationships/image"/><Relationship Id="rId15" Target="../media/image55.svg" Type="http://schemas.openxmlformats.org/officeDocument/2006/relationships/image"/><Relationship Id="rId16" Target="../media/image56.png" Type="http://schemas.openxmlformats.org/officeDocument/2006/relationships/image"/><Relationship Id="rId17" Target="../media/image57.svg" Type="http://schemas.openxmlformats.org/officeDocument/2006/relationships/image"/><Relationship Id="rId18" Target="../media/image58.png" Type="http://schemas.openxmlformats.org/officeDocument/2006/relationships/image"/><Relationship Id="rId19" Target="../media/image59.svg" Type="http://schemas.openxmlformats.org/officeDocument/2006/relationships/image"/><Relationship Id="rId2" Target="../media/image42.png" Type="http://schemas.openxmlformats.org/officeDocument/2006/relationships/image"/><Relationship Id="rId20" Target="../media/image60.png" Type="http://schemas.openxmlformats.org/officeDocument/2006/relationships/image"/><Relationship Id="rId21" Target="../media/image61.svg" Type="http://schemas.openxmlformats.org/officeDocument/2006/relationships/image"/><Relationship Id="rId22" Target="../media/image62.png" Type="http://schemas.openxmlformats.org/officeDocument/2006/relationships/image"/><Relationship Id="rId23" Target="../media/image63.svg" Type="http://schemas.openxmlformats.org/officeDocument/2006/relationships/image"/><Relationship Id="rId24" Target="../media/image64.png" Type="http://schemas.openxmlformats.org/officeDocument/2006/relationships/image"/><Relationship Id="rId25" Target="../media/image65.svg" Type="http://schemas.openxmlformats.org/officeDocument/2006/relationships/image"/><Relationship Id="rId26" Target="../media/image66.png" Type="http://schemas.openxmlformats.org/officeDocument/2006/relationships/image"/><Relationship Id="rId27" Target="../media/image67.svg" Type="http://schemas.openxmlformats.org/officeDocument/2006/relationships/image"/><Relationship Id="rId28" Target="../media/image68.png" Type="http://schemas.openxmlformats.org/officeDocument/2006/relationships/image"/><Relationship Id="rId29" Target="../media/image69.svg" Type="http://schemas.openxmlformats.org/officeDocument/2006/relationships/image"/><Relationship Id="rId3" Target="../media/image43.svg" Type="http://schemas.openxmlformats.org/officeDocument/2006/relationships/image"/><Relationship Id="rId30" Target="../media/image70.png" Type="http://schemas.openxmlformats.org/officeDocument/2006/relationships/image"/><Relationship Id="rId31" Target="../media/image71.svg" Type="http://schemas.openxmlformats.org/officeDocument/2006/relationships/image"/><Relationship Id="rId32" Target="../media/image72.png" Type="http://schemas.openxmlformats.org/officeDocument/2006/relationships/image"/><Relationship Id="rId33" Target="../media/image73.svg" Type="http://schemas.openxmlformats.org/officeDocument/2006/relationships/image"/><Relationship Id="rId34" Target="../media/image74.png" Type="http://schemas.openxmlformats.org/officeDocument/2006/relationships/image"/><Relationship Id="rId35" Target="../media/image75.svg" Type="http://schemas.openxmlformats.org/officeDocument/2006/relationships/image"/><Relationship Id="rId36" Target="../media/image76.png" Type="http://schemas.openxmlformats.org/officeDocument/2006/relationships/image"/><Relationship Id="rId37" Target="../media/image77.svg" Type="http://schemas.openxmlformats.org/officeDocument/2006/relationships/image"/><Relationship Id="rId38" Target="../media/image78.png" Type="http://schemas.openxmlformats.org/officeDocument/2006/relationships/image"/><Relationship Id="rId39" Target="../media/image79.svg" Type="http://schemas.openxmlformats.org/officeDocument/2006/relationships/image"/><Relationship Id="rId4" Target="../media/image44.png" Type="http://schemas.openxmlformats.org/officeDocument/2006/relationships/image"/><Relationship Id="rId40" Target="../media/image80.png" Type="http://schemas.openxmlformats.org/officeDocument/2006/relationships/image"/><Relationship Id="rId41" Target="../media/image81.svg" Type="http://schemas.openxmlformats.org/officeDocument/2006/relationships/image"/><Relationship Id="rId42" Target="../media/image82.png" Type="http://schemas.openxmlformats.org/officeDocument/2006/relationships/image"/><Relationship Id="rId43" Target="../media/image83.svg" Type="http://schemas.openxmlformats.org/officeDocument/2006/relationships/image"/><Relationship Id="rId44" Target="../media/image84.png" Type="http://schemas.openxmlformats.org/officeDocument/2006/relationships/image"/><Relationship Id="rId45" Target="../media/image85.svg" Type="http://schemas.openxmlformats.org/officeDocument/2006/relationships/image"/><Relationship Id="rId46" Target="../media/image86.png" Type="http://schemas.openxmlformats.org/officeDocument/2006/relationships/image"/><Relationship Id="rId47" Target="../media/image87.svg" Type="http://schemas.openxmlformats.org/officeDocument/2006/relationships/image"/><Relationship Id="rId48" Target="../media/image88.png" Type="http://schemas.openxmlformats.org/officeDocument/2006/relationships/image"/><Relationship Id="rId49" Target="../media/image89.svg" Type="http://schemas.openxmlformats.org/officeDocument/2006/relationships/image"/><Relationship Id="rId5" Target="../media/image45.svg" Type="http://schemas.openxmlformats.org/officeDocument/2006/relationships/image"/><Relationship Id="rId50" Target="../media/image90.png" Type="http://schemas.openxmlformats.org/officeDocument/2006/relationships/image"/><Relationship Id="rId51" Target="../media/image91.svg" Type="http://schemas.openxmlformats.org/officeDocument/2006/relationships/image"/><Relationship Id="rId52" Target="../media/image92.png" Type="http://schemas.openxmlformats.org/officeDocument/2006/relationships/image"/><Relationship Id="rId53" Target="../media/image93.svg" Type="http://schemas.openxmlformats.org/officeDocument/2006/relationships/image"/><Relationship Id="rId54" Target="../media/image94.png" Type="http://schemas.openxmlformats.org/officeDocument/2006/relationships/image"/><Relationship Id="rId55" Target="../media/image95.svg" Type="http://schemas.openxmlformats.org/officeDocument/2006/relationships/image"/><Relationship Id="rId56" Target="../media/image96.png" Type="http://schemas.openxmlformats.org/officeDocument/2006/relationships/image"/><Relationship Id="rId57" Target="../media/image97.svg" Type="http://schemas.openxmlformats.org/officeDocument/2006/relationships/image"/><Relationship Id="rId58" Target="../media/image98.png" Type="http://schemas.openxmlformats.org/officeDocument/2006/relationships/image"/><Relationship Id="rId59" Target="../media/image99.svg" Type="http://schemas.openxmlformats.org/officeDocument/2006/relationships/image"/><Relationship Id="rId6" Target="../media/image46.png" Type="http://schemas.openxmlformats.org/officeDocument/2006/relationships/image"/><Relationship Id="rId60" Target="../media/image100.png" Type="http://schemas.openxmlformats.org/officeDocument/2006/relationships/image"/><Relationship Id="rId61" Target="../media/image101.svg" Type="http://schemas.openxmlformats.org/officeDocument/2006/relationships/image"/><Relationship Id="rId7" Target="../media/image47.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gif" Type="http://schemas.openxmlformats.org/officeDocument/2006/relationships/image"/><Relationship Id="rId3" Target="../media/image8.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7960" r="0" b="23289"/>
          <a:stretch>
            <a:fillRect/>
          </a:stretch>
        </p:blipFill>
        <p:spPr>
          <a:xfrm flipH="false" flipV="false" rot="0">
            <a:off x="1028700" y="1028700"/>
            <a:ext cx="16230600" cy="4564856"/>
          </a:xfrm>
          <a:prstGeom prst="rect">
            <a:avLst/>
          </a:prstGeom>
        </p:spPr>
      </p:pic>
      <p:sp>
        <p:nvSpPr>
          <p:cNvPr name="TextBox 3" id="3"/>
          <p:cNvSpPr txBox="true"/>
          <p:nvPr/>
        </p:nvSpPr>
        <p:spPr>
          <a:xfrm rot="0">
            <a:off x="1028700" y="6990420"/>
            <a:ext cx="13080216" cy="1441450"/>
          </a:xfrm>
          <a:prstGeom prst="rect">
            <a:avLst/>
          </a:prstGeom>
        </p:spPr>
        <p:txBody>
          <a:bodyPr anchor="t" rtlCol="false" tIns="0" lIns="0" bIns="0" rIns="0">
            <a:spAutoFit/>
          </a:bodyPr>
          <a:lstStyle/>
          <a:p>
            <a:pPr>
              <a:lnSpc>
                <a:spcPts val="11000"/>
              </a:lnSpc>
            </a:pPr>
            <a:r>
              <a:rPr lang="en-US" sz="10000">
                <a:solidFill>
                  <a:srgbClr val="000000"/>
                </a:solidFill>
                <a:latin typeface="Public Sans Bold"/>
              </a:rPr>
              <a:t>UK Food Trends</a:t>
            </a:r>
          </a:p>
        </p:txBody>
      </p:sp>
      <p:sp>
        <p:nvSpPr>
          <p:cNvPr name="TextBox 4" id="4"/>
          <p:cNvSpPr txBox="true"/>
          <p:nvPr/>
        </p:nvSpPr>
        <p:spPr>
          <a:xfrm rot="0">
            <a:off x="1028700" y="8782050"/>
            <a:ext cx="13080216" cy="476250"/>
          </a:xfrm>
          <a:prstGeom prst="rect">
            <a:avLst/>
          </a:prstGeom>
        </p:spPr>
        <p:txBody>
          <a:bodyPr anchor="t" rtlCol="false" tIns="0" lIns="0" bIns="0" rIns="0">
            <a:spAutoFit/>
          </a:bodyPr>
          <a:lstStyle/>
          <a:p>
            <a:pPr>
              <a:lnSpc>
                <a:spcPts val="3600"/>
              </a:lnSpc>
            </a:pPr>
            <a:r>
              <a:rPr lang="en-US" sz="3000">
                <a:solidFill>
                  <a:srgbClr val="9B9B9B"/>
                </a:solidFill>
                <a:latin typeface="Public Sans"/>
              </a:rPr>
              <a:t>Abraham, Helen, Kassem &amp; Rahmi</a:t>
            </a:r>
          </a:p>
        </p:txBody>
      </p:sp>
      <p:sp>
        <p:nvSpPr>
          <p:cNvPr name="TextBox 5" id="5"/>
          <p:cNvSpPr txBox="true"/>
          <p:nvPr/>
        </p:nvSpPr>
        <p:spPr>
          <a:xfrm rot="0">
            <a:off x="1028700" y="6193487"/>
            <a:ext cx="13080216" cy="720733"/>
          </a:xfrm>
          <a:prstGeom prst="rect">
            <a:avLst/>
          </a:prstGeom>
        </p:spPr>
        <p:txBody>
          <a:bodyPr anchor="t" rtlCol="false" tIns="0" lIns="0" bIns="0" rIns="0">
            <a:spAutoFit/>
          </a:bodyPr>
          <a:lstStyle/>
          <a:p>
            <a:pPr>
              <a:lnSpc>
                <a:spcPts val="5500"/>
              </a:lnSpc>
            </a:pPr>
            <a:r>
              <a:rPr lang="en-US" sz="5000">
                <a:solidFill>
                  <a:srgbClr val="000000"/>
                </a:solidFill>
                <a:latin typeface="Public Sans Bold"/>
              </a:rPr>
              <a:t>Project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028700"/>
            <a:ext cx="6172200" cy="8229600"/>
          </a:xfrm>
          <a:prstGeom prst="rect">
            <a:avLst/>
          </a:prstGeom>
        </p:spPr>
      </p:pic>
      <p:sp>
        <p:nvSpPr>
          <p:cNvPr name="TextBox 3" id="3"/>
          <p:cNvSpPr txBox="true"/>
          <p:nvPr/>
        </p:nvSpPr>
        <p:spPr>
          <a:xfrm rot="0">
            <a:off x="14562476" y="8415443"/>
            <a:ext cx="2696824" cy="842857"/>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00000"/>
                </a:solidFill>
                <a:latin typeface="Public Sans"/>
              </a:rPr>
              <a:t>Use this for a photo caption.</a:t>
            </a:r>
          </a:p>
        </p:txBody>
      </p:sp>
      <p:sp>
        <p:nvSpPr>
          <p:cNvPr name="TextBox 4" id="4"/>
          <p:cNvSpPr txBox="true"/>
          <p:nvPr/>
        </p:nvSpPr>
        <p:spPr>
          <a:xfrm rot="0">
            <a:off x="6808699" y="904875"/>
            <a:ext cx="11479301" cy="4716135"/>
          </a:xfrm>
          <a:prstGeom prst="rect">
            <a:avLst/>
          </a:prstGeom>
        </p:spPr>
        <p:txBody>
          <a:bodyPr anchor="t" rtlCol="false" tIns="0" lIns="0" bIns="0" rIns="0">
            <a:spAutoFit/>
          </a:bodyPr>
          <a:lstStyle/>
          <a:p>
            <a:pPr algn="ctr">
              <a:lnSpc>
                <a:spcPts val="9380"/>
              </a:lnSpc>
            </a:pPr>
            <a:r>
              <a:rPr lang="en-US" sz="6700">
                <a:solidFill>
                  <a:srgbClr val="000000"/>
                </a:solidFill>
                <a:latin typeface="Canva Sans Bold"/>
              </a:rPr>
              <a:t>What is the mot popular food &amp; drink by consumption for all age Groups?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1568" y="235865"/>
            <a:ext cx="10051135" cy="1005113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5400000">
            <a:off x="8117778" y="6901078"/>
            <a:ext cx="1117885" cy="676321"/>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4985774">
            <a:off x="5346551" y="6308535"/>
            <a:ext cx="1228961" cy="743521"/>
          </a:xfrm>
          <a:prstGeom prst="rect">
            <a:avLst/>
          </a:prstGeom>
        </p:spPr>
      </p:pic>
      <p:sp>
        <p:nvSpPr>
          <p:cNvPr name="TextBox 5" id="5"/>
          <p:cNvSpPr txBox="true"/>
          <p:nvPr/>
        </p:nvSpPr>
        <p:spPr>
          <a:xfrm rot="0">
            <a:off x="12305177" y="290012"/>
            <a:ext cx="33557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a:rPr>
              <a:t>Key Points</a:t>
            </a:r>
          </a:p>
        </p:txBody>
      </p:sp>
      <p:sp>
        <p:nvSpPr>
          <p:cNvPr name="TextBox 6" id="6"/>
          <p:cNvSpPr txBox="true"/>
          <p:nvPr/>
        </p:nvSpPr>
        <p:spPr>
          <a:xfrm rot="0">
            <a:off x="10524764" y="1610763"/>
            <a:ext cx="7230312" cy="65811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most popular food by total average consumption per person</a:t>
            </a:r>
          </a:p>
          <a:p>
            <a:pPr>
              <a:lnSpc>
                <a:spcPts val="4759"/>
              </a:lnSpc>
            </a:pPr>
          </a:p>
          <a:p>
            <a:pPr marL="734059" indent="-367030" lvl="1">
              <a:lnSpc>
                <a:spcPts val="4759"/>
              </a:lnSpc>
              <a:buFont typeface="Arial"/>
              <a:buChar char="•"/>
            </a:pPr>
            <a:r>
              <a:rPr lang="en-US" sz="3399">
                <a:solidFill>
                  <a:srgbClr val="000000"/>
                </a:solidFill>
                <a:latin typeface="Canva Sans"/>
              </a:rPr>
              <a:t>most popular drink by total average consumption per person</a:t>
            </a:r>
          </a:p>
          <a:p>
            <a:pPr>
              <a:lnSpc>
                <a:spcPts val="4759"/>
              </a:lnSpc>
            </a:pPr>
          </a:p>
          <a:p>
            <a:pPr marL="734059" indent="-367030" lvl="1">
              <a:lnSpc>
                <a:spcPts val="4759"/>
              </a:lnSpc>
              <a:buFont typeface="Arial"/>
              <a:buChar char="•"/>
            </a:pPr>
            <a:r>
              <a:rPr lang="en-US" sz="3399">
                <a:solidFill>
                  <a:srgbClr val="000000"/>
                </a:solidFill>
                <a:latin typeface="Canva Sans"/>
              </a:rPr>
              <a:t>We will go deep dive further detail throughout the presentations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602" y="578801"/>
            <a:ext cx="9129398" cy="9129398"/>
          </a:xfrm>
          <a:prstGeom prst="rect">
            <a:avLst/>
          </a:prstGeom>
        </p:spPr>
      </p:pic>
      <p:sp>
        <p:nvSpPr>
          <p:cNvPr name="TextBox 3" id="3"/>
          <p:cNvSpPr txBox="true"/>
          <p:nvPr/>
        </p:nvSpPr>
        <p:spPr>
          <a:xfrm rot="0">
            <a:off x="11697380" y="502601"/>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MOST POPULAR FOOD</a:t>
            </a:r>
          </a:p>
        </p:txBody>
      </p:sp>
      <p:sp>
        <p:nvSpPr>
          <p:cNvPr name="TextBox 4" id="4"/>
          <p:cNvSpPr txBox="true"/>
          <p:nvPr/>
        </p:nvSpPr>
        <p:spPr>
          <a:xfrm rot="0">
            <a:off x="11697380" y="1126640"/>
            <a:ext cx="4861152" cy="8343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Bread, Fruit, Non Carcassed Meat &amp; Other Food &amp; Drink Category </a:t>
            </a:r>
          </a:p>
        </p:txBody>
      </p:sp>
      <p:sp>
        <p:nvSpPr>
          <p:cNvPr name="TextBox 5" id="5"/>
          <p:cNvSpPr txBox="true"/>
          <p:nvPr/>
        </p:nvSpPr>
        <p:spPr>
          <a:xfrm rot="0">
            <a:off x="9940018" y="626426"/>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01</a:t>
            </a:r>
          </a:p>
        </p:txBody>
      </p:sp>
      <p:sp>
        <p:nvSpPr>
          <p:cNvPr name="TextBox 6" id="6"/>
          <p:cNvSpPr txBox="true"/>
          <p:nvPr/>
        </p:nvSpPr>
        <p:spPr>
          <a:xfrm rot="0">
            <a:off x="11697380" y="2198350"/>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WHAT ARE OTHER FOOD</a:t>
            </a:r>
          </a:p>
        </p:txBody>
      </p:sp>
      <p:sp>
        <p:nvSpPr>
          <p:cNvPr name="TextBox 7" id="7"/>
          <p:cNvSpPr txBox="true"/>
          <p:nvPr/>
        </p:nvSpPr>
        <p:spPr>
          <a:xfrm rot="0">
            <a:off x="11697380" y="2822389"/>
            <a:ext cx="4861152" cy="8343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Mineral Water, Baby Food, Soups, Sauces, Salt &amp; Ice Cream.</a:t>
            </a:r>
          </a:p>
        </p:txBody>
      </p:sp>
      <p:sp>
        <p:nvSpPr>
          <p:cNvPr name="TextBox 8" id="8"/>
          <p:cNvSpPr txBox="true"/>
          <p:nvPr/>
        </p:nvSpPr>
        <p:spPr>
          <a:xfrm rot="0">
            <a:off x="9940018" y="232217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02</a:t>
            </a:r>
          </a:p>
        </p:txBody>
      </p:sp>
      <p:pic>
        <p:nvPicPr>
          <p:cNvPr name="Picture 9" id="9"/>
          <p:cNvPicPr>
            <a:picLocks noChangeAspect="true"/>
          </p:cNvPicPr>
          <p:nvPr/>
        </p:nvPicPr>
        <p:blipFill>
          <a:blip r:embed="rId3"/>
          <a:srcRect l="0" t="0" r="0" b="0"/>
          <a:stretch>
            <a:fillRect/>
          </a:stretch>
        </p:blipFill>
        <p:spPr>
          <a:xfrm flipH="false" flipV="false" rot="-5400000">
            <a:off x="5076821" y="7718340"/>
            <a:ext cx="870294" cy="526528"/>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5400000">
            <a:off x="1382866" y="7680120"/>
            <a:ext cx="676773" cy="409448"/>
          </a:xfrm>
          <a:prstGeom prst="rect">
            <a:avLst/>
          </a:prstGeom>
        </p:spPr>
      </p:pic>
      <p:pic>
        <p:nvPicPr>
          <p:cNvPr name="Picture 11" id="11"/>
          <p:cNvPicPr>
            <a:picLocks noChangeAspect="true"/>
          </p:cNvPicPr>
          <p:nvPr/>
        </p:nvPicPr>
        <p:blipFill>
          <a:blip r:embed="rId3"/>
          <a:srcRect l="0" t="0" r="0" b="0"/>
          <a:stretch>
            <a:fillRect/>
          </a:stretch>
        </p:blipFill>
        <p:spPr>
          <a:xfrm flipH="false" flipV="false" rot="-5400000">
            <a:off x="5903191" y="8646381"/>
            <a:ext cx="1037839" cy="627893"/>
          </a:xfrm>
          <a:prstGeom prst="rect">
            <a:avLst/>
          </a:prstGeom>
        </p:spPr>
      </p:pic>
      <p:pic>
        <p:nvPicPr>
          <p:cNvPr name="Picture 12" id="12"/>
          <p:cNvPicPr>
            <a:picLocks noChangeAspect="true"/>
          </p:cNvPicPr>
          <p:nvPr/>
        </p:nvPicPr>
        <p:blipFill>
          <a:blip r:embed="rId3"/>
          <a:srcRect l="0" t="0" r="0" b="0"/>
          <a:stretch>
            <a:fillRect/>
          </a:stretch>
        </p:blipFill>
        <p:spPr>
          <a:xfrm flipH="false" flipV="false" rot="-5400000">
            <a:off x="6864458" y="7909284"/>
            <a:ext cx="1037839" cy="627893"/>
          </a:xfrm>
          <a:prstGeom prst="rect">
            <a:avLst/>
          </a:prstGeom>
        </p:spPr>
      </p:pic>
      <p:sp>
        <p:nvSpPr>
          <p:cNvPr name="TextBox 13" id="13"/>
          <p:cNvSpPr txBox="true"/>
          <p:nvPr/>
        </p:nvSpPr>
        <p:spPr>
          <a:xfrm rot="0">
            <a:off x="11697380" y="3894904"/>
            <a:ext cx="630142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WHAT IS NON CARCASSED MEAT</a:t>
            </a:r>
          </a:p>
        </p:txBody>
      </p:sp>
      <p:sp>
        <p:nvSpPr>
          <p:cNvPr name="TextBox 14" id="14"/>
          <p:cNvSpPr txBox="true"/>
          <p:nvPr/>
        </p:nvSpPr>
        <p:spPr>
          <a:xfrm rot="0">
            <a:off x="11697380" y="4518943"/>
            <a:ext cx="4861152" cy="8343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Liver, Bacon, Ham, poultry not in cans, Sausages</a:t>
            </a:r>
          </a:p>
        </p:txBody>
      </p:sp>
      <p:sp>
        <p:nvSpPr>
          <p:cNvPr name="TextBox 15" id="15"/>
          <p:cNvSpPr txBox="true"/>
          <p:nvPr/>
        </p:nvSpPr>
        <p:spPr>
          <a:xfrm rot="0">
            <a:off x="9940018" y="4018729"/>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03</a:t>
            </a:r>
          </a:p>
        </p:txBody>
      </p:sp>
      <p:sp>
        <p:nvSpPr>
          <p:cNvPr name="TextBox 16" id="16"/>
          <p:cNvSpPr txBox="true"/>
          <p:nvPr/>
        </p:nvSpPr>
        <p:spPr>
          <a:xfrm rot="0">
            <a:off x="11697380" y="5591458"/>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FRESH FRUIT</a:t>
            </a:r>
          </a:p>
        </p:txBody>
      </p:sp>
      <p:sp>
        <p:nvSpPr>
          <p:cNvPr name="TextBox 17" id="17"/>
          <p:cNvSpPr txBox="true"/>
          <p:nvPr/>
        </p:nvSpPr>
        <p:spPr>
          <a:xfrm rot="0">
            <a:off x="11697380" y="6215496"/>
            <a:ext cx="4861152" cy="8343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Oranges, Apples, Pears, Grapes &amp; Bananas.</a:t>
            </a:r>
          </a:p>
        </p:txBody>
      </p:sp>
      <p:sp>
        <p:nvSpPr>
          <p:cNvPr name="TextBox 18" id="18"/>
          <p:cNvSpPr txBox="true"/>
          <p:nvPr/>
        </p:nvSpPr>
        <p:spPr>
          <a:xfrm rot="0">
            <a:off x="9940018" y="5715283"/>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04</a:t>
            </a:r>
          </a:p>
        </p:txBody>
      </p:sp>
      <p:sp>
        <p:nvSpPr>
          <p:cNvPr name="TextBox 19" id="19"/>
          <p:cNvSpPr txBox="true"/>
          <p:nvPr/>
        </p:nvSpPr>
        <p:spPr>
          <a:xfrm rot="0">
            <a:off x="11697380" y="7288011"/>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SPECIAL MENTION</a:t>
            </a:r>
          </a:p>
        </p:txBody>
      </p:sp>
      <p:sp>
        <p:nvSpPr>
          <p:cNvPr name="TextBox 20" id="20"/>
          <p:cNvSpPr txBox="true"/>
          <p:nvPr/>
        </p:nvSpPr>
        <p:spPr>
          <a:xfrm rot="0">
            <a:off x="11697380" y="7912050"/>
            <a:ext cx="4861152" cy="16725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Beverages, unit of measure &amp; Contents (Tea, Coffee, Instant Coffee Malt Drinks, Cocoa Drinks &amp; Takeaway Drinks.</a:t>
            </a:r>
          </a:p>
        </p:txBody>
      </p:sp>
      <p:sp>
        <p:nvSpPr>
          <p:cNvPr name="TextBox 21" id="21"/>
          <p:cNvSpPr txBox="true"/>
          <p:nvPr/>
        </p:nvSpPr>
        <p:spPr>
          <a:xfrm rot="0">
            <a:off x="9940018" y="7411836"/>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05</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5358" y="502395"/>
            <a:ext cx="9282210" cy="928221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5400000">
            <a:off x="5570259" y="7583885"/>
            <a:ext cx="1037839" cy="627893"/>
          </a:xfrm>
          <a:prstGeom prst="rect">
            <a:avLst/>
          </a:prstGeom>
        </p:spPr>
      </p:pic>
      <p:sp>
        <p:nvSpPr>
          <p:cNvPr name="TextBox 4" id="4"/>
          <p:cNvSpPr txBox="true"/>
          <p:nvPr/>
        </p:nvSpPr>
        <p:spPr>
          <a:xfrm rot="0">
            <a:off x="16290373" y="9299261"/>
            <a:ext cx="5811951"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5" id="5"/>
          <p:cNvSpPr txBox="true"/>
          <p:nvPr/>
        </p:nvSpPr>
        <p:spPr>
          <a:xfrm rot="0">
            <a:off x="11943881" y="1126648"/>
            <a:ext cx="6023226"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WHAT IS OTHER MILK &amp; CREAM</a:t>
            </a:r>
          </a:p>
        </p:txBody>
      </p:sp>
      <p:sp>
        <p:nvSpPr>
          <p:cNvPr name="TextBox 6" id="6"/>
          <p:cNvSpPr txBox="true"/>
          <p:nvPr/>
        </p:nvSpPr>
        <p:spPr>
          <a:xfrm rot="0">
            <a:off x="11943881" y="1750687"/>
            <a:ext cx="6023226" cy="8343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skimmed milk (semi/ full), yougurt &amp; other dairy deseerts, Non-Dairy Milk substitutes</a:t>
            </a:r>
          </a:p>
        </p:txBody>
      </p:sp>
      <p:sp>
        <p:nvSpPr>
          <p:cNvPr name="TextBox 7" id="7"/>
          <p:cNvSpPr txBox="true"/>
          <p:nvPr/>
        </p:nvSpPr>
        <p:spPr>
          <a:xfrm rot="0">
            <a:off x="10186518" y="1250473"/>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01</a:t>
            </a:r>
          </a:p>
        </p:txBody>
      </p:sp>
      <p:sp>
        <p:nvSpPr>
          <p:cNvPr name="TextBox 8" id="8"/>
          <p:cNvSpPr txBox="true"/>
          <p:nvPr/>
        </p:nvSpPr>
        <p:spPr>
          <a:xfrm rot="0">
            <a:off x="11943881" y="2754401"/>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LIQUID WHOLEMILK</a:t>
            </a:r>
          </a:p>
        </p:txBody>
      </p:sp>
      <p:sp>
        <p:nvSpPr>
          <p:cNvPr name="TextBox 9" id="9"/>
          <p:cNvSpPr txBox="true"/>
          <p:nvPr/>
        </p:nvSpPr>
        <p:spPr>
          <a:xfrm rot="0">
            <a:off x="11943881" y="3378439"/>
            <a:ext cx="4861152" cy="4152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vs. Skimmed Milk (Part / Whole)</a:t>
            </a:r>
          </a:p>
        </p:txBody>
      </p:sp>
      <p:sp>
        <p:nvSpPr>
          <p:cNvPr name="TextBox 10" id="10"/>
          <p:cNvSpPr txBox="true"/>
          <p:nvPr/>
        </p:nvSpPr>
        <p:spPr>
          <a:xfrm rot="0">
            <a:off x="10186518" y="2878226"/>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02</a:t>
            </a:r>
          </a:p>
        </p:txBody>
      </p:sp>
      <p:sp>
        <p:nvSpPr>
          <p:cNvPr name="TextBox 11" id="11"/>
          <p:cNvSpPr txBox="true"/>
          <p:nvPr/>
        </p:nvSpPr>
        <p:spPr>
          <a:xfrm rot="0">
            <a:off x="11943881" y="4384279"/>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SOFT DRINK</a:t>
            </a:r>
          </a:p>
        </p:txBody>
      </p:sp>
      <p:sp>
        <p:nvSpPr>
          <p:cNvPr name="TextBox 12" id="12"/>
          <p:cNvSpPr txBox="true"/>
          <p:nvPr/>
        </p:nvSpPr>
        <p:spPr>
          <a:xfrm rot="0">
            <a:off x="11943881" y="5008318"/>
            <a:ext cx="4861152" cy="8343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Soft Drink 2 categories - low cal and non low cal. (April 2018) </a:t>
            </a:r>
          </a:p>
        </p:txBody>
      </p:sp>
      <p:sp>
        <p:nvSpPr>
          <p:cNvPr name="TextBox 13" id="13"/>
          <p:cNvSpPr txBox="true"/>
          <p:nvPr/>
        </p:nvSpPr>
        <p:spPr>
          <a:xfrm rot="0">
            <a:off x="10186518" y="4508104"/>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03</a:t>
            </a:r>
          </a:p>
        </p:txBody>
      </p:sp>
      <p:sp>
        <p:nvSpPr>
          <p:cNvPr name="TextBox 14" id="14"/>
          <p:cNvSpPr txBox="true"/>
          <p:nvPr/>
        </p:nvSpPr>
        <p:spPr>
          <a:xfrm rot="0">
            <a:off x="11943881" y="6012032"/>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ALCHOHOLIC DRINKS</a:t>
            </a:r>
          </a:p>
        </p:txBody>
      </p:sp>
      <p:sp>
        <p:nvSpPr>
          <p:cNvPr name="TextBox 15" id="15"/>
          <p:cNvSpPr txBox="true"/>
          <p:nvPr/>
        </p:nvSpPr>
        <p:spPr>
          <a:xfrm rot="0">
            <a:off x="11943881" y="6636071"/>
            <a:ext cx="4861152" cy="12534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Give us hope we are not a nation of alcoholics at the time of this survey data.</a:t>
            </a:r>
          </a:p>
        </p:txBody>
      </p:sp>
      <p:sp>
        <p:nvSpPr>
          <p:cNvPr name="TextBox 16" id="16"/>
          <p:cNvSpPr txBox="true"/>
          <p:nvPr/>
        </p:nvSpPr>
        <p:spPr>
          <a:xfrm rot="0">
            <a:off x="10186518" y="6135857"/>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04</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0927" r="0" b="13039"/>
          <a:stretch>
            <a:fillRect/>
          </a:stretch>
        </p:blipFill>
        <p:spPr>
          <a:xfrm flipH="false" flipV="false" rot="0">
            <a:off x="1028700" y="1028700"/>
            <a:ext cx="16230600"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907180" y="1028700"/>
            <a:ext cx="12352120" cy="8229600"/>
          </a:xfrm>
          <a:prstGeom prst="rect">
            <a:avLst/>
          </a:prstGeom>
        </p:spPr>
      </p:pic>
      <p:sp>
        <p:nvSpPr>
          <p:cNvPr name="TextBox 4" id="4"/>
          <p:cNvSpPr txBox="true"/>
          <p:nvPr/>
        </p:nvSpPr>
        <p:spPr>
          <a:xfrm rot="0">
            <a:off x="768732" y="4357437"/>
            <a:ext cx="3729037" cy="533400"/>
          </a:xfrm>
          <a:prstGeom prst="rect">
            <a:avLst/>
          </a:prstGeom>
        </p:spPr>
        <p:txBody>
          <a:bodyPr anchor="t" rtlCol="false" tIns="0" lIns="0" bIns="0" rIns="0">
            <a:spAutoFit/>
          </a:bodyPr>
          <a:lstStyle/>
          <a:p>
            <a:pPr marL="0" indent="0" lvl="0">
              <a:lnSpc>
                <a:spcPts val="4200"/>
              </a:lnSpc>
              <a:spcBef>
                <a:spcPct val="0"/>
              </a:spcBef>
            </a:pPr>
            <a:r>
              <a:rPr lang="en-US" sz="3000">
                <a:solidFill>
                  <a:srgbClr val="000000"/>
                </a:solidFill>
                <a:latin typeface="Public Sans"/>
              </a:rPr>
              <a:t>Phase 2 - Deep Dive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427730" y="1028700"/>
            <a:ext cx="9127896" cy="778382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830035" y="1914188"/>
            <a:ext cx="1363446" cy="613551"/>
          </a:xfrm>
          <a:prstGeom prst="rect">
            <a:avLst/>
          </a:prstGeom>
        </p:spPr>
      </p:pic>
      <p:sp>
        <p:nvSpPr>
          <p:cNvPr name="TextBox 4" id="4"/>
          <p:cNvSpPr txBox="true"/>
          <p:nvPr/>
        </p:nvSpPr>
        <p:spPr>
          <a:xfrm rot="0">
            <a:off x="1520407" y="4097646"/>
            <a:ext cx="5394357" cy="31813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What does the data tell us.....</a:t>
            </a:r>
          </a:p>
        </p:txBody>
      </p:sp>
      <p:sp>
        <p:nvSpPr>
          <p:cNvPr name="TextBox 5" id="5"/>
          <p:cNvSpPr txBox="true"/>
          <p:nvPr/>
        </p:nvSpPr>
        <p:spPr>
          <a:xfrm rot="0">
            <a:off x="1520407" y="7221846"/>
            <a:ext cx="5394357" cy="2369820"/>
          </a:xfrm>
          <a:prstGeom prst="rect">
            <a:avLst/>
          </a:prstGeom>
        </p:spPr>
        <p:txBody>
          <a:bodyPr anchor="t" rtlCol="false" tIns="0" lIns="0" bIns="0" rIns="0">
            <a:spAutoFit/>
          </a:bodyPr>
          <a:lstStyle/>
          <a:p>
            <a:pPr>
              <a:lnSpc>
                <a:spcPts val="3779"/>
              </a:lnSpc>
            </a:pPr>
            <a:r>
              <a:rPr lang="en-US" sz="2700">
                <a:solidFill>
                  <a:srgbClr val="9B9B9B"/>
                </a:solidFill>
                <a:latin typeface="Public Sans"/>
              </a:rPr>
              <a:t>decline in consumption across 4/5 categories starting in 2007 and continuing till 2010.</a:t>
            </a:r>
          </a:p>
          <a:p>
            <a:pPr>
              <a:lnSpc>
                <a:spcPts val="3779"/>
              </a:lnSpc>
            </a:pPr>
          </a:p>
          <a:p>
            <a:pPr algn="l" marL="0" indent="0" lvl="0">
              <a:lnSpc>
                <a:spcPts val="3779"/>
              </a:lnSpc>
              <a:spcBef>
                <a:spcPct val="0"/>
              </a:spcBef>
            </a:pPr>
            <a:r>
              <a:rPr lang="en-US" sz="2700">
                <a:solidFill>
                  <a:srgbClr val="9B9B9B"/>
                </a:solidFill>
                <a:latin typeface="Public Sans"/>
              </a:rPr>
              <a:t>2015 for 50-64</a:t>
            </a:r>
          </a:p>
        </p:txBody>
      </p:sp>
      <p:pic>
        <p:nvPicPr>
          <p:cNvPr name="Picture 6" id="6"/>
          <p:cNvPicPr>
            <a:picLocks noChangeAspect="true"/>
          </p:cNvPicPr>
          <p:nvPr/>
        </p:nvPicPr>
        <p:blipFill>
          <a:blip r:embed="rId3"/>
          <a:srcRect l="0" t="0" r="0" b="0"/>
          <a:stretch>
            <a:fillRect/>
          </a:stretch>
        </p:blipFill>
        <p:spPr>
          <a:xfrm flipH="false" flipV="false" rot="0">
            <a:off x="10830035" y="3017376"/>
            <a:ext cx="1363446" cy="613551"/>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0830035" y="5247424"/>
            <a:ext cx="1363446" cy="613551"/>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462170" y="1628775"/>
            <a:ext cx="13363660" cy="1085850"/>
          </a:xfrm>
          <a:prstGeom prst="rect">
            <a:avLst/>
          </a:prstGeom>
        </p:spPr>
        <p:txBody>
          <a:bodyPr anchor="t" rtlCol="false" tIns="0" lIns="0" bIns="0" rIns="0">
            <a:spAutoFit/>
          </a:bodyPr>
          <a:lstStyle/>
          <a:p>
            <a:pPr algn="ctr" marL="0" indent="0" lvl="0">
              <a:lnSpc>
                <a:spcPts val="8250"/>
              </a:lnSpc>
            </a:pPr>
            <a:r>
              <a:rPr lang="en-US" sz="7500">
                <a:solidFill>
                  <a:srgbClr val="000000"/>
                </a:solidFill>
                <a:latin typeface="Public Sans Bold"/>
              </a:rPr>
              <a:t>Fresh Fruit</a:t>
            </a:r>
          </a:p>
        </p:txBody>
      </p:sp>
      <p:sp>
        <p:nvSpPr>
          <p:cNvPr name="TextBox 3" id="3"/>
          <p:cNvSpPr txBox="true"/>
          <p:nvPr/>
        </p:nvSpPr>
        <p:spPr>
          <a:xfrm rot="0">
            <a:off x="12504624" y="7184791"/>
            <a:ext cx="4099152"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Public Sans Bold"/>
              </a:rPr>
              <a:t>50-64</a:t>
            </a:r>
          </a:p>
        </p:txBody>
      </p:sp>
      <p:sp>
        <p:nvSpPr>
          <p:cNvPr name="TextBox 4" id="4"/>
          <p:cNvSpPr txBox="true"/>
          <p:nvPr/>
        </p:nvSpPr>
        <p:spPr>
          <a:xfrm rot="0">
            <a:off x="12197622" y="7880985"/>
            <a:ext cx="5061678" cy="20916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9B9B9B"/>
                </a:solidFill>
                <a:latin typeface="Public Sans"/>
              </a:rPr>
              <a:t>from 2007 had a steady decline in fruit consumption till 2015, does the economy influence this demographic more than others? or did the recession change habits</a:t>
            </a:r>
          </a:p>
        </p:txBody>
      </p:sp>
      <p:pic>
        <p:nvPicPr>
          <p:cNvPr name="Picture 5" id="5"/>
          <p:cNvPicPr>
            <a:picLocks noChangeAspect="true"/>
          </p:cNvPicPr>
          <p:nvPr/>
        </p:nvPicPr>
        <p:blipFill>
          <a:blip r:embed="rId2"/>
          <a:srcRect l="0" t="0" r="0" b="2406"/>
          <a:stretch>
            <a:fillRect/>
          </a:stretch>
        </p:blipFill>
        <p:spPr>
          <a:xfrm flipH="false" flipV="false" rot="0">
            <a:off x="12504624" y="3654308"/>
            <a:ext cx="4099152" cy="2667000"/>
          </a:xfrm>
          <a:prstGeom prst="rect">
            <a:avLst/>
          </a:prstGeom>
        </p:spPr>
      </p:pic>
      <p:sp>
        <p:nvSpPr>
          <p:cNvPr name="TextBox 6" id="6"/>
          <p:cNvSpPr txBox="true"/>
          <p:nvPr/>
        </p:nvSpPr>
        <p:spPr>
          <a:xfrm rot="0">
            <a:off x="7094424" y="7184791"/>
            <a:ext cx="4099152"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Public Sans Bold"/>
              </a:rPr>
              <a:t>65-74 &amp; 75+</a:t>
            </a:r>
          </a:p>
        </p:txBody>
      </p:sp>
      <p:sp>
        <p:nvSpPr>
          <p:cNvPr name="TextBox 7" id="7"/>
          <p:cNvSpPr txBox="true"/>
          <p:nvPr/>
        </p:nvSpPr>
        <p:spPr>
          <a:xfrm rot="0">
            <a:off x="7094424" y="7880985"/>
            <a:ext cx="4099152" cy="16725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9B9B9B"/>
                </a:solidFill>
                <a:latin typeface="Public Sans"/>
              </a:rPr>
              <a:t>Are the highest consumer of fruit. (Health Benefits?/ overlay info with health data in future studies?)</a:t>
            </a:r>
          </a:p>
        </p:txBody>
      </p:sp>
      <p:pic>
        <p:nvPicPr>
          <p:cNvPr name="Picture 8" id="8"/>
          <p:cNvPicPr>
            <a:picLocks noChangeAspect="true"/>
          </p:cNvPicPr>
          <p:nvPr/>
        </p:nvPicPr>
        <p:blipFill>
          <a:blip r:embed="rId3"/>
          <a:srcRect l="0" t="20757" r="0" b="12597"/>
          <a:stretch>
            <a:fillRect/>
          </a:stretch>
        </p:blipFill>
        <p:spPr>
          <a:xfrm flipH="false" flipV="false" rot="0">
            <a:off x="7094424" y="3654308"/>
            <a:ext cx="4099152" cy="2667000"/>
          </a:xfrm>
          <a:prstGeom prst="rect">
            <a:avLst/>
          </a:prstGeom>
        </p:spPr>
      </p:pic>
      <p:sp>
        <p:nvSpPr>
          <p:cNvPr name="TextBox 9" id="9"/>
          <p:cNvSpPr txBox="true"/>
          <p:nvPr/>
        </p:nvSpPr>
        <p:spPr>
          <a:xfrm rot="0">
            <a:off x="1684224" y="7184791"/>
            <a:ext cx="4099152"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Public Sans Bold"/>
              </a:rPr>
              <a:t>30-39 &amp; 40-49</a:t>
            </a:r>
          </a:p>
        </p:txBody>
      </p:sp>
      <p:sp>
        <p:nvSpPr>
          <p:cNvPr name="TextBox 10" id="10"/>
          <p:cNvSpPr txBox="true"/>
          <p:nvPr/>
        </p:nvSpPr>
        <p:spPr>
          <a:xfrm rot="0">
            <a:off x="1684224" y="7880985"/>
            <a:ext cx="4099152" cy="20916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9B9B9B"/>
                </a:solidFill>
                <a:latin typeface="Public Sans"/>
              </a:rPr>
              <a:t>have simular attitude on average to fruit consuption as they are close to each other consumtion level. (600-700g per week)</a:t>
            </a:r>
          </a:p>
        </p:txBody>
      </p:sp>
      <p:pic>
        <p:nvPicPr>
          <p:cNvPr name="Picture 11" id="11"/>
          <p:cNvPicPr>
            <a:picLocks noChangeAspect="true"/>
          </p:cNvPicPr>
          <p:nvPr/>
        </p:nvPicPr>
        <p:blipFill>
          <a:blip r:embed="rId4"/>
          <a:srcRect l="0" t="34619" r="0" b="22005"/>
          <a:stretch>
            <a:fillRect/>
          </a:stretch>
        </p:blipFill>
        <p:spPr>
          <a:xfrm flipH="false" flipV="false" rot="0">
            <a:off x="1684224" y="3654308"/>
            <a:ext cx="4099152" cy="2667000"/>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817500" y="508776"/>
            <a:ext cx="10005867" cy="8532512"/>
          </a:xfrm>
          <a:prstGeom prst="rect">
            <a:avLst/>
          </a:prstGeom>
        </p:spPr>
      </p:pic>
      <p:sp>
        <p:nvSpPr>
          <p:cNvPr name="TextBox 3" id="3"/>
          <p:cNvSpPr txBox="true"/>
          <p:nvPr/>
        </p:nvSpPr>
        <p:spPr>
          <a:xfrm rot="0">
            <a:off x="1520407" y="4097646"/>
            <a:ext cx="5394357" cy="31813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Let talk about Drink.........</a:t>
            </a:r>
          </a:p>
        </p:txBody>
      </p:sp>
      <p:sp>
        <p:nvSpPr>
          <p:cNvPr name="TextBox 4" id="4"/>
          <p:cNvSpPr txBox="true"/>
          <p:nvPr/>
        </p:nvSpPr>
        <p:spPr>
          <a:xfrm rot="0">
            <a:off x="1520407" y="7871451"/>
            <a:ext cx="5394357" cy="941070"/>
          </a:xfrm>
          <a:prstGeom prst="rect">
            <a:avLst/>
          </a:prstGeom>
        </p:spPr>
        <p:txBody>
          <a:bodyPr anchor="t" rtlCol="false" tIns="0" lIns="0" bIns="0" rIns="0">
            <a:spAutoFit/>
          </a:bodyPr>
          <a:lstStyle/>
          <a:p>
            <a:pPr>
              <a:lnSpc>
                <a:spcPts val="3779"/>
              </a:lnSpc>
            </a:pPr>
            <a:r>
              <a:rPr lang="en-US" sz="2700">
                <a:solidFill>
                  <a:srgbClr val="9B9B9B"/>
                </a:solidFill>
                <a:latin typeface="Public Sans"/>
              </a:rPr>
              <a:t>Briefly elaborate on what</a:t>
            </a:r>
          </a:p>
          <a:p>
            <a:pPr algn="l" marL="0" indent="0" lvl="0">
              <a:lnSpc>
                <a:spcPts val="3779"/>
              </a:lnSpc>
              <a:spcBef>
                <a:spcPct val="0"/>
              </a:spcBef>
            </a:pPr>
            <a:r>
              <a:rPr lang="en-US" sz="2700">
                <a:solidFill>
                  <a:srgbClr val="9B9B9B"/>
                </a:solidFill>
                <a:latin typeface="Public Sans"/>
              </a:rPr>
              <a:t>you want to discuss.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2406"/>
          <a:stretch>
            <a:fillRect/>
          </a:stretch>
        </p:blipFill>
        <p:spPr>
          <a:xfrm flipH="false" flipV="false" rot="0">
            <a:off x="12504624" y="3654308"/>
            <a:ext cx="4099152" cy="2667000"/>
          </a:xfrm>
          <a:prstGeom prst="rect">
            <a:avLst/>
          </a:prstGeom>
        </p:spPr>
      </p:pic>
      <p:pic>
        <p:nvPicPr>
          <p:cNvPr name="Picture 3" id="3"/>
          <p:cNvPicPr>
            <a:picLocks noChangeAspect="true"/>
          </p:cNvPicPr>
          <p:nvPr/>
        </p:nvPicPr>
        <p:blipFill>
          <a:blip r:embed="rId3"/>
          <a:srcRect l="0" t="20757" r="0" b="12597"/>
          <a:stretch>
            <a:fillRect/>
          </a:stretch>
        </p:blipFill>
        <p:spPr>
          <a:xfrm flipH="false" flipV="false" rot="0">
            <a:off x="7094424" y="3654308"/>
            <a:ext cx="4099152" cy="2667000"/>
          </a:xfrm>
          <a:prstGeom prst="rect">
            <a:avLst/>
          </a:prstGeom>
        </p:spPr>
      </p:pic>
      <p:pic>
        <p:nvPicPr>
          <p:cNvPr name="Picture 4" id="4"/>
          <p:cNvPicPr>
            <a:picLocks noChangeAspect="true"/>
          </p:cNvPicPr>
          <p:nvPr/>
        </p:nvPicPr>
        <p:blipFill>
          <a:blip r:embed="rId4"/>
          <a:srcRect l="0" t="34619" r="0" b="22005"/>
          <a:stretch>
            <a:fillRect/>
          </a:stretch>
        </p:blipFill>
        <p:spPr>
          <a:xfrm flipH="false" flipV="false" rot="0">
            <a:off x="1684224" y="3654308"/>
            <a:ext cx="4099152" cy="2667000"/>
          </a:xfrm>
          <a:prstGeom prst="rect">
            <a:avLst/>
          </a:prstGeom>
        </p:spPr>
      </p:pic>
      <p:pic>
        <p:nvPicPr>
          <p:cNvPr name="Picture 5" id="5"/>
          <p:cNvPicPr>
            <a:picLocks noChangeAspect="true"/>
          </p:cNvPicPr>
          <p:nvPr/>
        </p:nvPicPr>
        <p:blipFill>
          <a:blip r:embed="rId5"/>
          <a:srcRect l="0" t="6652" r="0" b="6652"/>
          <a:stretch>
            <a:fillRect/>
          </a:stretch>
        </p:blipFill>
        <p:spPr>
          <a:xfrm flipH="false" flipV="false" rot="0">
            <a:off x="12504624" y="3654308"/>
            <a:ext cx="2049576" cy="2667000"/>
          </a:xfrm>
          <a:prstGeom prst="rect">
            <a:avLst/>
          </a:prstGeom>
        </p:spPr>
      </p:pic>
      <p:pic>
        <p:nvPicPr>
          <p:cNvPr name="Picture 6" id="6"/>
          <p:cNvPicPr>
            <a:picLocks noChangeAspect="true"/>
          </p:cNvPicPr>
          <p:nvPr/>
        </p:nvPicPr>
        <p:blipFill>
          <a:blip r:embed="rId6"/>
          <a:srcRect l="0" t="6625" r="0" b="6625"/>
          <a:stretch>
            <a:fillRect/>
          </a:stretch>
        </p:blipFill>
        <p:spPr>
          <a:xfrm flipH="false" flipV="false" rot="0">
            <a:off x="14554200" y="3654308"/>
            <a:ext cx="2049576" cy="2667000"/>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684224" y="3654308"/>
            <a:ext cx="4099152" cy="2731060"/>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0">
            <a:off x="7094424" y="3928505"/>
            <a:ext cx="4099152" cy="2182665"/>
          </a:xfrm>
          <a:prstGeom prst="rect">
            <a:avLst/>
          </a:prstGeom>
        </p:spPr>
      </p:pic>
      <p:pic>
        <p:nvPicPr>
          <p:cNvPr name="Picture 9" id="9"/>
          <p:cNvPicPr>
            <a:picLocks noChangeAspect="true"/>
          </p:cNvPicPr>
          <p:nvPr/>
        </p:nvPicPr>
        <p:blipFill>
          <a:blip r:embed="rId9"/>
          <a:srcRect l="0" t="0" r="0" b="0"/>
          <a:stretch>
            <a:fillRect/>
          </a:stretch>
        </p:blipFill>
        <p:spPr>
          <a:xfrm flipH="false" flipV="false" rot="0">
            <a:off x="7094424" y="3654308"/>
            <a:ext cx="4099152" cy="2727799"/>
          </a:xfrm>
          <a:prstGeom prst="rect">
            <a:avLst/>
          </a:prstGeom>
        </p:spPr>
      </p:pic>
      <p:sp>
        <p:nvSpPr>
          <p:cNvPr name="TextBox 10" id="10"/>
          <p:cNvSpPr txBox="true"/>
          <p:nvPr/>
        </p:nvSpPr>
        <p:spPr>
          <a:xfrm rot="0">
            <a:off x="2462170" y="1628775"/>
            <a:ext cx="13363660" cy="1085850"/>
          </a:xfrm>
          <a:prstGeom prst="rect">
            <a:avLst/>
          </a:prstGeom>
        </p:spPr>
        <p:txBody>
          <a:bodyPr anchor="t" rtlCol="false" tIns="0" lIns="0" bIns="0" rIns="0">
            <a:spAutoFit/>
          </a:bodyPr>
          <a:lstStyle/>
          <a:p>
            <a:pPr algn="ctr" marL="0" indent="0" lvl="0">
              <a:lnSpc>
                <a:spcPts val="8250"/>
              </a:lnSpc>
            </a:pPr>
            <a:r>
              <a:rPr lang="en-US" sz="7500">
                <a:solidFill>
                  <a:srgbClr val="000000"/>
                </a:solidFill>
                <a:latin typeface="Public Sans Bold"/>
              </a:rPr>
              <a:t>Milk &amp; Cream Drinks</a:t>
            </a:r>
          </a:p>
        </p:txBody>
      </p:sp>
      <p:sp>
        <p:nvSpPr>
          <p:cNvPr name="TextBox 11" id="11"/>
          <p:cNvSpPr txBox="true"/>
          <p:nvPr/>
        </p:nvSpPr>
        <p:spPr>
          <a:xfrm rot="0">
            <a:off x="12504624" y="7184791"/>
            <a:ext cx="4099152"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Public Sans Bold"/>
              </a:rPr>
              <a:t>50-64</a:t>
            </a:r>
          </a:p>
        </p:txBody>
      </p:sp>
      <p:sp>
        <p:nvSpPr>
          <p:cNvPr name="TextBox 12" id="12"/>
          <p:cNvSpPr txBox="true"/>
          <p:nvPr/>
        </p:nvSpPr>
        <p:spPr>
          <a:xfrm rot="0">
            <a:off x="12197622" y="7880985"/>
            <a:ext cx="5061678" cy="12534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9B9B9B"/>
                </a:solidFill>
                <a:latin typeface="Public Sans"/>
              </a:rPr>
              <a:t>3rd highest consumer of milk staying stable in that position between 1.6-1.8 liters per week.</a:t>
            </a:r>
          </a:p>
        </p:txBody>
      </p:sp>
      <p:sp>
        <p:nvSpPr>
          <p:cNvPr name="TextBox 13" id="13"/>
          <p:cNvSpPr txBox="true"/>
          <p:nvPr/>
        </p:nvSpPr>
        <p:spPr>
          <a:xfrm rot="0">
            <a:off x="7094424" y="7184791"/>
            <a:ext cx="4099152"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Public Sans Bold"/>
              </a:rPr>
              <a:t>65-74 &amp; 75+</a:t>
            </a:r>
          </a:p>
        </p:txBody>
      </p:sp>
      <p:sp>
        <p:nvSpPr>
          <p:cNvPr name="TextBox 14" id="14"/>
          <p:cNvSpPr txBox="true"/>
          <p:nvPr/>
        </p:nvSpPr>
        <p:spPr>
          <a:xfrm rot="0">
            <a:off x="7094424" y="7880985"/>
            <a:ext cx="4099152" cy="12534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9B9B9B"/>
                </a:solidFill>
                <a:latin typeface="Public Sans"/>
              </a:rPr>
              <a:t>Upward Trend in milk consumption, peaking at 2.2 liters per week in 2011. </a:t>
            </a:r>
          </a:p>
        </p:txBody>
      </p:sp>
      <p:sp>
        <p:nvSpPr>
          <p:cNvPr name="TextBox 15" id="15"/>
          <p:cNvSpPr txBox="true"/>
          <p:nvPr/>
        </p:nvSpPr>
        <p:spPr>
          <a:xfrm rot="0">
            <a:off x="1684224" y="7184791"/>
            <a:ext cx="4099152"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Public Sans Bold"/>
              </a:rPr>
              <a:t>ALL AGE GROUPS</a:t>
            </a:r>
          </a:p>
        </p:txBody>
      </p:sp>
      <p:sp>
        <p:nvSpPr>
          <p:cNvPr name="TextBox 16" id="16"/>
          <p:cNvSpPr txBox="true"/>
          <p:nvPr/>
        </p:nvSpPr>
        <p:spPr>
          <a:xfrm rot="0">
            <a:off x="1684224" y="7880985"/>
            <a:ext cx="4099152" cy="20916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9B9B9B"/>
                </a:solidFill>
                <a:latin typeface="Public Sans"/>
              </a:rPr>
              <a:t>the graph also tells us unlike fruit the economic condition don't have the same level of influence in consumption habbits.</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88209" y="1676400"/>
            <a:ext cx="13363660"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3" id="3"/>
          <p:cNvSpPr txBox="true"/>
          <p:nvPr/>
        </p:nvSpPr>
        <p:spPr>
          <a:xfrm rot="0">
            <a:off x="7094424" y="6061944"/>
            <a:ext cx="4099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4" id="4"/>
          <p:cNvSpPr txBox="true"/>
          <p:nvPr/>
        </p:nvSpPr>
        <p:spPr>
          <a:xfrm rot="0">
            <a:off x="7094424" y="6758139"/>
            <a:ext cx="4099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5" id="5"/>
          <p:cNvSpPr txBox="true"/>
          <p:nvPr/>
        </p:nvSpPr>
        <p:spPr>
          <a:xfrm rot="0">
            <a:off x="7094424" y="484822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60000"/>
                  </a:srgbClr>
                </a:solidFill>
                <a:latin typeface="Public Sans Bold"/>
              </a:rPr>
              <a:t>02</a:t>
            </a:r>
          </a:p>
        </p:txBody>
      </p:sp>
      <p:sp>
        <p:nvSpPr>
          <p:cNvPr name="TextBox 6" id="6"/>
          <p:cNvSpPr txBox="true"/>
          <p:nvPr/>
        </p:nvSpPr>
        <p:spPr>
          <a:xfrm rot="0">
            <a:off x="1588209" y="6061944"/>
            <a:ext cx="4099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7" id="7"/>
          <p:cNvSpPr txBox="true"/>
          <p:nvPr/>
        </p:nvSpPr>
        <p:spPr>
          <a:xfrm rot="0">
            <a:off x="1588209" y="6758139"/>
            <a:ext cx="4099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8" id="8"/>
          <p:cNvSpPr txBox="true"/>
          <p:nvPr/>
        </p:nvSpPr>
        <p:spPr>
          <a:xfrm rot="0">
            <a:off x="1588209" y="484822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60000"/>
                  </a:srgbClr>
                </a:solidFill>
                <a:latin typeface="Public Sans Bold"/>
              </a:rPr>
              <a:t>01</a:t>
            </a:r>
          </a:p>
        </p:txBody>
      </p:sp>
      <p:sp>
        <p:nvSpPr>
          <p:cNvPr name="TextBox 9" id="9"/>
          <p:cNvSpPr txBox="true"/>
          <p:nvPr/>
        </p:nvSpPr>
        <p:spPr>
          <a:xfrm rot="0">
            <a:off x="12600640" y="6061944"/>
            <a:ext cx="4099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10" id="10"/>
          <p:cNvSpPr txBox="true"/>
          <p:nvPr/>
        </p:nvSpPr>
        <p:spPr>
          <a:xfrm rot="0">
            <a:off x="12600640" y="6758139"/>
            <a:ext cx="4099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11" id="11"/>
          <p:cNvSpPr txBox="true"/>
          <p:nvPr/>
        </p:nvSpPr>
        <p:spPr>
          <a:xfrm rot="0">
            <a:off x="12600640" y="484822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60000"/>
                  </a:srgbClr>
                </a:solidFill>
                <a:latin typeface="Public Sans Bold"/>
              </a:rPr>
              <a:t>03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5912" t="21711" r="25244" b="21711"/>
          <a:stretch>
            <a:fillRect/>
          </a:stretch>
        </p:blipFill>
        <p:spPr>
          <a:xfrm flipH="false" flipV="false" rot="0">
            <a:off x="12356006" y="1028700"/>
            <a:ext cx="5706291" cy="8229600"/>
          </a:xfrm>
          <a:prstGeom prst="rect">
            <a:avLst/>
          </a:prstGeom>
        </p:spPr>
      </p:pic>
      <p:sp>
        <p:nvSpPr>
          <p:cNvPr name="TextBox 3" id="3"/>
          <p:cNvSpPr txBox="true"/>
          <p:nvPr/>
        </p:nvSpPr>
        <p:spPr>
          <a:xfrm rot="0">
            <a:off x="895350" y="1085850"/>
            <a:ext cx="10832006"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Introduction</a:t>
            </a:r>
          </a:p>
        </p:txBody>
      </p:sp>
      <p:sp>
        <p:nvSpPr>
          <p:cNvPr name="TextBox 4" id="4"/>
          <p:cNvSpPr txBox="true"/>
          <p:nvPr/>
        </p:nvSpPr>
        <p:spPr>
          <a:xfrm rot="0">
            <a:off x="895350" y="2443510"/>
            <a:ext cx="11480514" cy="7423150"/>
          </a:xfrm>
          <a:prstGeom prst="rect">
            <a:avLst/>
          </a:prstGeom>
        </p:spPr>
        <p:txBody>
          <a:bodyPr anchor="t" rtlCol="false" tIns="0" lIns="0" bIns="0" rIns="0">
            <a:spAutoFit/>
          </a:bodyPr>
          <a:lstStyle/>
          <a:p>
            <a:pPr>
              <a:lnSpc>
                <a:spcPts val="3220"/>
              </a:lnSpc>
            </a:pPr>
            <a:r>
              <a:rPr lang="en-US" sz="2300">
                <a:solidFill>
                  <a:srgbClr val="000000"/>
                </a:solidFill>
                <a:latin typeface="Public Sans"/>
              </a:rPr>
              <a:t>Our presentation will look at the UK Food trends since the turn of the millenium. </a:t>
            </a:r>
          </a:p>
          <a:p>
            <a:pPr>
              <a:lnSpc>
                <a:spcPts val="3220"/>
              </a:lnSpc>
            </a:pPr>
          </a:p>
          <a:p>
            <a:pPr>
              <a:lnSpc>
                <a:spcPts val="3220"/>
              </a:lnSpc>
            </a:pPr>
            <a:r>
              <a:rPr lang="en-US" sz="2300">
                <a:solidFill>
                  <a:srgbClr val="000000"/>
                </a:solidFill>
                <a:latin typeface="Public Sans"/>
              </a:rPr>
              <a:t>We've used data from the UK government website on food and farming.</a:t>
            </a:r>
          </a:p>
          <a:p>
            <a:pPr>
              <a:lnSpc>
                <a:spcPts val="3220"/>
              </a:lnSpc>
            </a:pPr>
          </a:p>
          <a:p>
            <a:pPr>
              <a:lnSpc>
                <a:spcPts val="3220"/>
              </a:lnSpc>
            </a:pPr>
            <a:r>
              <a:rPr lang="en-US" sz="2300">
                <a:solidFill>
                  <a:srgbClr val="000000"/>
                </a:solidFill>
                <a:latin typeface="Public Sans"/>
              </a:rPr>
              <a:t>After going through all the choices between API's and Datasets we picked the UK household family food datasets. This contained detailed information on UK household purchases include statistics. </a:t>
            </a:r>
          </a:p>
          <a:p>
            <a:pPr>
              <a:lnSpc>
                <a:spcPts val="3220"/>
              </a:lnSpc>
            </a:pPr>
          </a:p>
          <a:p>
            <a:pPr>
              <a:lnSpc>
                <a:spcPts val="3220"/>
              </a:lnSpc>
            </a:pPr>
            <a:r>
              <a:rPr lang="en-US" sz="2300">
                <a:solidFill>
                  <a:srgbClr val="000000"/>
                </a:solidFill>
                <a:latin typeface="Public Sans"/>
              </a:rPr>
              <a:t>These spreadsheets are updated annually when a new edition of the ‘Family Food’ report is published.</a:t>
            </a:r>
          </a:p>
          <a:p>
            <a:pPr>
              <a:lnSpc>
                <a:spcPts val="3220"/>
              </a:lnSpc>
            </a:pPr>
          </a:p>
          <a:p>
            <a:pPr>
              <a:lnSpc>
                <a:spcPts val="3220"/>
              </a:lnSpc>
            </a:pPr>
            <a:r>
              <a:rPr lang="en-US" sz="2300">
                <a:solidFill>
                  <a:srgbClr val="000000"/>
                </a:solidFill>
                <a:latin typeface="Public Sans"/>
              </a:rPr>
              <a:t>Our aim was to identify food and drink trends as well as finding the underlying information from the data. To draw our food &amp; drink consumption popularity.</a:t>
            </a:r>
          </a:p>
          <a:p>
            <a:pPr>
              <a:lnSpc>
                <a:spcPts val="3220"/>
              </a:lnSpc>
            </a:pPr>
          </a:p>
          <a:p>
            <a:pPr>
              <a:lnSpc>
                <a:spcPts val="3220"/>
              </a:lnSpc>
            </a:pPr>
            <a:r>
              <a:rPr lang="en-US" sz="2300">
                <a:solidFill>
                  <a:srgbClr val="000000"/>
                </a:solidFill>
                <a:latin typeface="Public Sans"/>
              </a:rPr>
              <a:t>we've provided different breakdowns within our visuals by age characteristics.</a:t>
            </a:r>
          </a:p>
          <a:p>
            <a:pPr>
              <a:lnSpc>
                <a:spcPts val="3779"/>
              </a:lnSpc>
            </a:pPr>
          </a:p>
          <a:p>
            <a:pPr>
              <a:lnSpc>
                <a:spcPts val="3779"/>
              </a:lnSpc>
            </a:pPr>
          </a:p>
          <a:p>
            <a:pPr algn="l" marL="0" indent="0" lvl="0">
              <a:lnSpc>
                <a:spcPts val="3779"/>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8821" r="0" b="28821"/>
          <a:stretch>
            <a:fillRect/>
          </a:stretch>
        </p:blipFill>
        <p:spPr>
          <a:xfrm flipH="false" flipV="false" rot="0">
            <a:off x="1028700" y="1028700"/>
            <a:ext cx="12952865" cy="8229600"/>
          </a:xfrm>
          <a:prstGeom prst="rect">
            <a:avLst/>
          </a:prstGeom>
        </p:spPr>
      </p:pic>
      <p:sp>
        <p:nvSpPr>
          <p:cNvPr name="TextBox 3" id="3"/>
          <p:cNvSpPr txBox="true"/>
          <p:nvPr/>
        </p:nvSpPr>
        <p:spPr>
          <a:xfrm rot="0">
            <a:off x="14562476" y="8415443"/>
            <a:ext cx="2696824" cy="842857"/>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00000"/>
                </a:solidFill>
                <a:latin typeface="Public Sans"/>
              </a:rPr>
              <a:t>Use this for a photo caption.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3285" t="0" r="27077" b="0"/>
          <a:stretch>
            <a:fillRect/>
          </a:stretch>
        </p:blipFill>
        <p:spPr>
          <a:xfrm flipH="false" flipV="false" rot="0">
            <a:off x="1028700" y="1028700"/>
            <a:ext cx="6127296" cy="8229600"/>
          </a:xfrm>
          <a:prstGeom prst="rect">
            <a:avLst/>
          </a:prstGeom>
        </p:spPr>
      </p:pic>
      <p:sp>
        <p:nvSpPr>
          <p:cNvPr name="TextBox 3" id="3"/>
          <p:cNvSpPr txBox="true"/>
          <p:nvPr/>
        </p:nvSpPr>
        <p:spPr>
          <a:xfrm rot="0">
            <a:off x="9144000" y="4629150"/>
            <a:ext cx="7613877"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Rahmi - Level 2</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19943" y="1608396"/>
            <a:ext cx="14022501"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3" id="3"/>
          <p:cNvSpPr txBox="true"/>
          <p:nvPr/>
        </p:nvSpPr>
        <p:spPr>
          <a:xfrm rot="0">
            <a:off x="3477305" y="4470107"/>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4" id="4"/>
          <p:cNvSpPr txBox="true"/>
          <p:nvPr/>
        </p:nvSpPr>
        <p:spPr>
          <a:xfrm rot="0">
            <a:off x="3477305" y="5094146"/>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5" id="5"/>
          <p:cNvSpPr txBox="true"/>
          <p:nvPr/>
        </p:nvSpPr>
        <p:spPr>
          <a:xfrm rot="0">
            <a:off x="1719943" y="4593932"/>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01</a:t>
            </a:r>
          </a:p>
        </p:txBody>
      </p:sp>
      <p:sp>
        <p:nvSpPr>
          <p:cNvPr name="TextBox 6" id="6"/>
          <p:cNvSpPr txBox="true"/>
          <p:nvPr/>
        </p:nvSpPr>
        <p:spPr>
          <a:xfrm rot="0">
            <a:off x="3477305" y="7277325"/>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7" id="7"/>
          <p:cNvSpPr txBox="true"/>
          <p:nvPr/>
        </p:nvSpPr>
        <p:spPr>
          <a:xfrm rot="0">
            <a:off x="3477305" y="7901364"/>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8" id="8"/>
          <p:cNvSpPr txBox="true"/>
          <p:nvPr/>
        </p:nvSpPr>
        <p:spPr>
          <a:xfrm rot="0">
            <a:off x="1719943" y="7401150"/>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02</a:t>
            </a:r>
          </a:p>
        </p:txBody>
      </p:sp>
      <p:sp>
        <p:nvSpPr>
          <p:cNvPr name="TextBox 9" id="9"/>
          <p:cNvSpPr txBox="true"/>
          <p:nvPr/>
        </p:nvSpPr>
        <p:spPr>
          <a:xfrm rot="0">
            <a:off x="11706905" y="4470107"/>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10" id="10"/>
          <p:cNvSpPr txBox="true"/>
          <p:nvPr/>
        </p:nvSpPr>
        <p:spPr>
          <a:xfrm rot="0">
            <a:off x="11706905" y="5094146"/>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11" id="11"/>
          <p:cNvSpPr txBox="true"/>
          <p:nvPr/>
        </p:nvSpPr>
        <p:spPr>
          <a:xfrm rot="0">
            <a:off x="9949543" y="4593932"/>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03</a:t>
            </a:r>
          </a:p>
        </p:txBody>
      </p:sp>
      <p:sp>
        <p:nvSpPr>
          <p:cNvPr name="TextBox 12" id="12"/>
          <p:cNvSpPr txBox="true"/>
          <p:nvPr/>
        </p:nvSpPr>
        <p:spPr>
          <a:xfrm rot="0">
            <a:off x="11706905" y="7277325"/>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13" id="13"/>
          <p:cNvSpPr txBox="true"/>
          <p:nvPr/>
        </p:nvSpPr>
        <p:spPr>
          <a:xfrm rot="0">
            <a:off x="11706905" y="7901364"/>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14" id="14"/>
          <p:cNvSpPr txBox="true"/>
          <p:nvPr/>
        </p:nvSpPr>
        <p:spPr>
          <a:xfrm rot="0">
            <a:off x="9949543" y="7401150"/>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04</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6595" t="0" r="33752" b="0"/>
          <a:stretch>
            <a:fillRect/>
          </a:stretch>
        </p:blipFill>
        <p:spPr>
          <a:xfrm flipH="false" flipV="false" rot="0">
            <a:off x="11132004" y="1028700"/>
            <a:ext cx="6127296" cy="8229600"/>
          </a:xfrm>
          <a:prstGeom prst="rect">
            <a:avLst/>
          </a:prstGeom>
        </p:spPr>
      </p:pic>
      <p:sp>
        <p:nvSpPr>
          <p:cNvPr name="TextBox 3" id="3"/>
          <p:cNvSpPr txBox="true"/>
          <p:nvPr/>
        </p:nvSpPr>
        <p:spPr>
          <a:xfrm rot="0">
            <a:off x="1577748" y="1762170"/>
            <a:ext cx="7566252"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Helen - Level 3</a:t>
            </a:r>
          </a:p>
        </p:txBody>
      </p:sp>
      <p:sp>
        <p:nvSpPr>
          <p:cNvPr name="TextBox 4" id="4"/>
          <p:cNvSpPr txBox="true"/>
          <p:nvPr/>
        </p:nvSpPr>
        <p:spPr>
          <a:xfrm rot="0">
            <a:off x="1577748" y="8117160"/>
            <a:ext cx="7566252" cy="46482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58893" y="4445945"/>
            <a:ext cx="15170213" cy="4619950"/>
            <a:chOff x="0" y="0"/>
            <a:chExt cx="20226951" cy="6159934"/>
          </a:xfrm>
        </p:grpSpPr>
        <p:sp>
          <p:nvSpPr>
            <p:cNvPr name="TextBox 3" id="3"/>
            <p:cNvSpPr txBox="true"/>
            <p:nvPr/>
          </p:nvSpPr>
          <p:spPr>
            <a:xfrm rot="0">
              <a:off x="723555" y="5760643"/>
              <a:ext cx="3900679" cy="399291"/>
            </a:xfrm>
            <a:prstGeom prst="rect">
              <a:avLst/>
            </a:prstGeom>
          </p:spPr>
          <p:txBody>
            <a:bodyPr anchor="t" rtlCol="false" tIns="0" lIns="0" bIns="0" rIns="0">
              <a:spAutoFit/>
            </a:bodyPr>
            <a:lstStyle/>
            <a:p>
              <a:pPr algn="ctr">
                <a:lnSpc>
                  <a:spcPts val="2520"/>
                </a:lnSpc>
              </a:pPr>
              <a:r>
                <a:rPr lang="en-US" sz="1800">
                  <a:solidFill>
                    <a:srgbClr val="000000"/>
                  </a:solidFill>
                  <a:latin typeface="Public Sans"/>
                </a:rPr>
                <a:t>Item 1</a:t>
              </a:r>
            </a:p>
          </p:txBody>
        </p:sp>
        <p:sp>
          <p:nvSpPr>
            <p:cNvPr name="TextBox 4" id="4"/>
            <p:cNvSpPr txBox="true"/>
            <p:nvPr/>
          </p:nvSpPr>
          <p:spPr>
            <a:xfrm rot="0">
              <a:off x="4624234" y="5760643"/>
              <a:ext cx="3900679" cy="399291"/>
            </a:xfrm>
            <a:prstGeom prst="rect">
              <a:avLst/>
            </a:prstGeom>
          </p:spPr>
          <p:txBody>
            <a:bodyPr anchor="t" rtlCol="false" tIns="0" lIns="0" bIns="0" rIns="0">
              <a:spAutoFit/>
            </a:bodyPr>
            <a:lstStyle/>
            <a:p>
              <a:pPr algn="ctr">
                <a:lnSpc>
                  <a:spcPts val="2520"/>
                </a:lnSpc>
              </a:pPr>
              <a:r>
                <a:rPr lang="en-US" sz="1800">
                  <a:solidFill>
                    <a:srgbClr val="000000"/>
                  </a:solidFill>
                  <a:latin typeface="Public Sans"/>
                </a:rPr>
                <a:t>Item 2</a:t>
              </a:r>
            </a:p>
          </p:txBody>
        </p:sp>
        <p:sp>
          <p:nvSpPr>
            <p:cNvPr name="TextBox 5" id="5"/>
            <p:cNvSpPr txBox="true"/>
            <p:nvPr/>
          </p:nvSpPr>
          <p:spPr>
            <a:xfrm rot="0">
              <a:off x="8524914" y="5760643"/>
              <a:ext cx="3900679" cy="399291"/>
            </a:xfrm>
            <a:prstGeom prst="rect">
              <a:avLst/>
            </a:prstGeom>
          </p:spPr>
          <p:txBody>
            <a:bodyPr anchor="t" rtlCol="false" tIns="0" lIns="0" bIns="0" rIns="0">
              <a:spAutoFit/>
            </a:bodyPr>
            <a:lstStyle/>
            <a:p>
              <a:pPr algn="ctr">
                <a:lnSpc>
                  <a:spcPts val="2520"/>
                </a:lnSpc>
              </a:pPr>
              <a:r>
                <a:rPr lang="en-US" sz="1800">
                  <a:solidFill>
                    <a:srgbClr val="000000"/>
                  </a:solidFill>
                  <a:latin typeface="Public Sans"/>
                </a:rPr>
                <a:t>Item 3</a:t>
              </a:r>
            </a:p>
          </p:txBody>
        </p:sp>
        <p:sp>
          <p:nvSpPr>
            <p:cNvPr name="TextBox 6" id="6"/>
            <p:cNvSpPr txBox="true"/>
            <p:nvPr/>
          </p:nvSpPr>
          <p:spPr>
            <a:xfrm rot="0">
              <a:off x="12425593" y="5760643"/>
              <a:ext cx="3900679" cy="399291"/>
            </a:xfrm>
            <a:prstGeom prst="rect">
              <a:avLst/>
            </a:prstGeom>
          </p:spPr>
          <p:txBody>
            <a:bodyPr anchor="t" rtlCol="false" tIns="0" lIns="0" bIns="0" rIns="0">
              <a:spAutoFit/>
            </a:bodyPr>
            <a:lstStyle/>
            <a:p>
              <a:pPr algn="ctr">
                <a:lnSpc>
                  <a:spcPts val="2520"/>
                </a:lnSpc>
              </a:pPr>
              <a:r>
                <a:rPr lang="en-US" sz="1800">
                  <a:solidFill>
                    <a:srgbClr val="000000"/>
                  </a:solidFill>
                  <a:latin typeface="Public Sans"/>
                </a:rPr>
                <a:t>Item 4</a:t>
              </a:r>
            </a:p>
          </p:txBody>
        </p:sp>
        <p:sp>
          <p:nvSpPr>
            <p:cNvPr name="TextBox 7" id="7"/>
            <p:cNvSpPr txBox="true"/>
            <p:nvPr/>
          </p:nvSpPr>
          <p:spPr>
            <a:xfrm rot="0">
              <a:off x="16326272" y="5760643"/>
              <a:ext cx="3900679" cy="399291"/>
            </a:xfrm>
            <a:prstGeom prst="rect">
              <a:avLst/>
            </a:prstGeom>
          </p:spPr>
          <p:txBody>
            <a:bodyPr anchor="t" rtlCol="false" tIns="0" lIns="0" bIns="0" rIns="0">
              <a:spAutoFit/>
            </a:bodyPr>
            <a:lstStyle/>
            <a:p>
              <a:pPr algn="ctr">
                <a:lnSpc>
                  <a:spcPts val="2520"/>
                </a:lnSpc>
              </a:pPr>
              <a:r>
                <a:rPr lang="en-US" sz="1800">
                  <a:solidFill>
                    <a:srgbClr val="000000"/>
                  </a:solidFill>
                  <a:latin typeface="Public Sans"/>
                </a:rPr>
                <a:t>Item 5</a:t>
              </a:r>
            </a:p>
          </p:txBody>
        </p:sp>
        <p:grpSp>
          <p:nvGrpSpPr>
            <p:cNvPr name="Group 8" id="8"/>
            <p:cNvGrpSpPr>
              <a:grpSpLocks noChangeAspect="true"/>
            </p:cNvGrpSpPr>
            <p:nvPr/>
          </p:nvGrpSpPr>
          <p:grpSpPr>
            <a:xfrm rot="0">
              <a:off x="723555" y="180595"/>
              <a:ext cx="19503396" cy="5465747"/>
              <a:chOff x="0" y="0"/>
              <a:chExt cx="22882894" cy="6412838"/>
            </a:xfrm>
          </p:grpSpPr>
          <p:sp>
            <p:nvSpPr>
              <p:cNvPr name="Freeform 9" id="9"/>
              <p:cNvSpPr/>
              <p:nvPr/>
            </p:nvSpPr>
            <p:spPr>
              <a:xfrm>
                <a:off x="0" y="-6350"/>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sp>
            <p:nvSpPr>
              <p:cNvPr name="Freeform 10" id="10"/>
              <p:cNvSpPr/>
              <p:nvPr/>
            </p:nvSpPr>
            <p:spPr>
              <a:xfrm>
                <a:off x="0" y="1276218"/>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sp>
            <p:nvSpPr>
              <p:cNvPr name="Freeform 11" id="11"/>
              <p:cNvSpPr/>
              <p:nvPr/>
            </p:nvSpPr>
            <p:spPr>
              <a:xfrm>
                <a:off x="0" y="2558785"/>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sp>
            <p:nvSpPr>
              <p:cNvPr name="Freeform 12" id="12"/>
              <p:cNvSpPr/>
              <p:nvPr/>
            </p:nvSpPr>
            <p:spPr>
              <a:xfrm>
                <a:off x="0" y="3841353"/>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sp>
            <p:nvSpPr>
              <p:cNvPr name="Freeform 13" id="13"/>
              <p:cNvSpPr/>
              <p:nvPr/>
            </p:nvSpPr>
            <p:spPr>
              <a:xfrm>
                <a:off x="0" y="5123921"/>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sp>
            <p:nvSpPr>
              <p:cNvPr name="Freeform 14" id="14"/>
              <p:cNvSpPr/>
              <p:nvPr/>
            </p:nvSpPr>
            <p:spPr>
              <a:xfrm>
                <a:off x="0" y="6406488"/>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grpSp>
        <p:sp>
          <p:nvSpPr>
            <p:cNvPr name="TextBox 15" id="15"/>
            <p:cNvSpPr txBox="true"/>
            <p:nvPr/>
          </p:nvSpPr>
          <p:spPr>
            <a:xfrm rot="0">
              <a:off x="0" y="-38100"/>
              <a:ext cx="571155"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125 </a:t>
              </a:r>
            </a:p>
          </p:txBody>
        </p:sp>
        <p:sp>
          <p:nvSpPr>
            <p:cNvPr name="TextBox 16" id="16"/>
            <p:cNvSpPr txBox="true"/>
            <p:nvPr/>
          </p:nvSpPr>
          <p:spPr>
            <a:xfrm rot="0">
              <a:off x="3721" y="1055049"/>
              <a:ext cx="567434"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100 </a:t>
              </a:r>
            </a:p>
          </p:txBody>
        </p:sp>
        <p:sp>
          <p:nvSpPr>
            <p:cNvPr name="TextBox 17" id="17"/>
            <p:cNvSpPr txBox="true"/>
            <p:nvPr/>
          </p:nvSpPr>
          <p:spPr>
            <a:xfrm rot="0">
              <a:off x="122620" y="2148199"/>
              <a:ext cx="448535"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75 </a:t>
              </a:r>
            </a:p>
          </p:txBody>
        </p:sp>
        <p:sp>
          <p:nvSpPr>
            <p:cNvPr name="TextBox 18" id="18"/>
            <p:cNvSpPr txBox="true"/>
            <p:nvPr/>
          </p:nvSpPr>
          <p:spPr>
            <a:xfrm rot="0">
              <a:off x="119068" y="3241348"/>
              <a:ext cx="452087"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50 </a:t>
              </a:r>
            </a:p>
          </p:txBody>
        </p:sp>
        <p:sp>
          <p:nvSpPr>
            <p:cNvPr name="TextBox 19" id="19"/>
            <p:cNvSpPr txBox="true"/>
            <p:nvPr/>
          </p:nvSpPr>
          <p:spPr>
            <a:xfrm rot="0">
              <a:off x="123973" y="4334498"/>
              <a:ext cx="447182"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25 </a:t>
              </a:r>
            </a:p>
          </p:txBody>
        </p:sp>
        <p:sp>
          <p:nvSpPr>
            <p:cNvPr name="TextBox 20" id="20"/>
            <p:cNvSpPr txBox="true"/>
            <p:nvPr/>
          </p:nvSpPr>
          <p:spPr>
            <a:xfrm rot="0">
              <a:off x="314245" y="5427647"/>
              <a:ext cx="256910"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0 </a:t>
              </a:r>
            </a:p>
          </p:txBody>
        </p:sp>
        <p:grpSp>
          <p:nvGrpSpPr>
            <p:cNvPr name="Group 21" id="21"/>
            <p:cNvGrpSpPr>
              <a:grpSpLocks noChangeAspect="true"/>
            </p:cNvGrpSpPr>
            <p:nvPr/>
          </p:nvGrpSpPr>
          <p:grpSpPr>
            <a:xfrm rot="0">
              <a:off x="723555" y="180595"/>
              <a:ext cx="19503396" cy="5465747"/>
              <a:chOff x="0" y="0"/>
              <a:chExt cx="22882894" cy="6412838"/>
            </a:xfrm>
          </p:grpSpPr>
          <p:sp>
            <p:nvSpPr>
              <p:cNvPr name="Freeform 22" id="22"/>
              <p:cNvSpPr/>
              <p:nvPr/>
            </p:nvSpPr>
            <p:spPr>
              <a:xfrm>
                <a:off x="2288289" y="51303"/>
                <a:ext cx="18306316" cy="6361535"/>
              </a:xfrm>
              <a:custGeom>
                <a:avLst/>
                <a:gdLst/>
                <a:ahLst/>
                <a:cxnLst/>
                <a:rect r="r" b="b" t="t" l="l"/>
                <a:pathLst>
                  <a:path h="6361535" w="18306316">
                    <a:moveTo>
                      <a:pt x="0" y="6361535"/>
                    </a:moveTo>
                    <a:lnTo>
                      <a:pt x="0" y="4822454"/>
                    </a:lnTo>
                    <a:lnTo>
                      <a:pt x="4576580" y="4001610"/>
                    </a:lnTo>
                    <a:lnTo>
                      <a:pt x="9153158" y="2103411"/>
                    </a:lnTo>
                    <a:lnTo>
                      <a:pt x="13729736" y="2000805"/>
                    </a:lnTo>
                    <a:lnTo>
                      <a:pt x="18306316" y="0"/>
                    </a:lnTo>
                    <a:lnTo>
                      <a:pt x="18306316" y="6361535"/>
                    </a:lnTo>
                    <a:close/>
                  </a:path>
                </a:pathLst>
              </a:custGeom>
              <a:solidFill>
                <a:srgbClr val="9B9B9B"/>
              </a:solidFill>
            </p:spPr>
          </p:sp>
          <p:sp>
            <p:nvSpPr>
              <p:cNvPr name="Freeform 23" id="23"/>
              <p:cNvSpPr/>
              <p:nvPr/>
            </p:nvSpPr>
            <p:spPr>
              <a:xfrm>
                <a:off x="2288289" y="2206016"/>
                <a:ext cx="18306316" cy="4206822"/>
              </a:xfrm>
              <a:custGeom>
                <a:avLst/>
                <a:gdLst/>
                <a:ahLst/>
                <a:cxnLst/>
                <a:rect r="r" b="b" t="t" l="l"/>
                <a:pathLst>
                  <a:path h="4206822" w="18306316">
                    <a:moveTo>
                      <a:pt x="0" y="4206822"/>
                    </a:moveTo>
                    <a:lnTo>
                      <a:pt x="0" y="3591189"/>
                    </a:lnTo>
                    <a:lnTo>
                      <a:pt x="4576580" y="3385979"/>
                    </a:lnTo>
                    <a:lnTo>
                      <a:pt x="9153158" y="1231265"/>
                    </a:lnTo>
                    <a:lnTo>
                      <a:pt x="13729736" y="1898200"/>
                    </a:lnTo>
                    <a:lnTo>
                      <a:pt x="18306316" y="0"/>
                    </a:lnTo>
                    <a:lnTo>
                      <a:pt x="18306316" y="4206822"/>
                    </a:lnTo>
                    <a:close/>
                  </a:path>
                </a:pathLst>
              </a:custGeom>
              <a:solidFill>
                <a:srgbClr val="000000"/>
              </a:solidFill>
            </p:spPr>
          </p:sp>
          <p:sp>
            <p:nvSpPr>
              <p:cNvPr name="Freeform 24" id="24"/>
              <p:cNvSpPr/>
              <p:nvPr/>
            </p:nvSpPr>
            <p:spPr>
              <a:xfrm>
                <a:off x="2288289" y="4463335"/>
                <a:ext cx="18306316" cy="1949503"/>
              </a:xfrm>
              <a:custGeom>
                <a:avLst/>
                <a:gdLst/>
                <a:ahLst/>
                <a:cxnLst/>
                <a:rect r="r" b="b" t="t" l="l"/>
                <a:pathLst>
                  <a:path h="1949503" w="18306316">
                    <a:moveTo>
                      <a:pt x="0" y="1949503"/>
                    </a:moveTo>
                    <a:lnTo>
                      <a:pt x="0" y="1949503"/>
                    </a:lnTo>
                    <a:lnTo>
                      <a:pt x="4576580" y="1333870"/>
                    </a:lnTo>
                    <a:lnTo>
                      <a:pt x="9153158" y="0"/>
                    </a:lnTo>
                    <a:lnTo>
                      <a:pt x="13729736" y="410422"/>
                    </a:lnTo>
                    <a:lnTo>
                      <a:pt x="18306316" y="307816"/>
                    </a:lnTo>
                    <a:lnTo>
                      <a:pt x="18306316" y="1949503"/>
                    </a:lnTo>
                    <a:close/>
                  </a:path>
                </a:pathLst>
              </a:custGeom>
              <a:solidFill>
                <a:srgbClr val="9B9B9B"/>
              </a:solidFill>
            </p:spPr>
          </p:sp>
        </p:grpSp>
      </p:grpSp>
      <p:sp>
        <p:nvSpPr>
          <p:cNvPr name="TextBox 25" id="25"/>
          <p:cNvSpPr txBox="true"/>
          <p:nvPr/>
        </p:nvSpPr>
        <p:spPr>
          <a:xfrm rot="0">
            <a:off x="1558893" y="1278255"/>
            <a:ext cx="6879091"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26" id="26"/>
          <p:cNvSpPr txBox="true"/>
          <p:nvPr/>
        </p:nvSpPr>
        <p:spPr>
          <a:xfrm rot="0">
            <a:off x="9144000" y="1335405"/>
            <a:ext cx="7585107" cy="46482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065510" y="1974051"/>
            <a:ext cx="6734132" cy="6343991"/>
            <a:chOff x="0" y="0"/>
            <a:chExt cx="8978842" cy="8458655"/>
          </a:xfrm>
        </p:grpSpPr>
        <p:sp>
          <p:nvSpPr>
            <p:cNvPr name="TextBox 3" id="3"/>
            <p:cNvSpPr txBox="true"/>
            <p:nvPr/>
          </p:nvSpPr>
          <p:spPr>
            <a:xfrm rot="0">
              <a:off x="6568941" y="-38100"/>
              <a:ext cx="838364" cy="814251"/>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1</a:t>
              </a:r>
            </a:p>
            <a:p>
              <a:pPr algn="ctr" marL="0" indent="0" lvl="0">
                <a:lnSpc>
                  <a:spcPts val="2520"/>
                </a:lnSpc>
                <a:spcBef>
                  <a:spcPct val="0"/>
                </a:spcBef>
              </a:pPr>
              <a:r>
                <a:rPr lang="en-US" sz="1800" u="none">
                  <a:solidFill>
                    <a:srgbClr val="000000"/>
                  </a:solidFill>
                  <a:latin typeface="Public Sans"/>
                </a:rPr>
                <a:t>20%</a:t>
              </a:r>
            </a:p>
          </p:txBody>
        </p:sp>
        <p:sp>
          <p:nvSpPr>
            <p:cNvPr name="TextBox 4" id="4"/>
            <p:cNvSpPr txBox="true"/>
            <p:nvPr/>
          </p:nvSpPr>
          <p:spPr>
            <a:xfrm rot="0">
              <a:off x="8082872" y="4709948"/>
              <a:ext cx="895971" cy="814251"/>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2</a:t>
              </a:r>
            </a:p>
            <a:p>
              <a:pPr algn="ctr" marL="0" indent="0" lvl="0">
                <a:lnSpc>
                  <a:spcPts val="2520"/>
                </a:lnSpc>
                <a:spcBef>
                  <a:spcPct val="0"/>
                </a:spcBef>
              </a:pPr>
              <a:r>
                <a:rPr lang="en-US" sz="1800" u="none">
                  <a:solidFill>
                    <a:srgbClr val="000000"/>
                  </a:solidFill>
                  <a:latin typeface="Public Sans"/>
                </a:rPr>
                <a:t>20%</a:t>
              </a:r>
            </a:p>
          </p:txBody>
        </p:sp>
        <p:sp>
          <p:nvSpPr>
            <p:cNvPr name="TextBox 5" id="5"/>
            <p:cNvSpPr txBox="true"/>
            <p:nvPr/>
          </p:nvSpPr>
          <p:spPr>
            <a:xfrm rot="0">
              <a:off x="4038722" y="7644404"/>
              <a:ext cx="906407" cy="814251"/>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3</a:t>
              </a:r>
            </a:p>
            <a:p>
              <a:pPr algn="ctr" marL="0" indent="0" lvl="0">
                <a:lnSpc>
                  <a:spcPts val="2520"/>
                </a:lnSpc>
                <a:spcBef>
                  <a:spcPct val="0"/>
                </a:spcBef>
              </a:pPr>
              <a:r>
                <a:rPr lang="en-US" sz="1800" u="none">
                  <a:solidFill>
                    <a:srgbClr val="000000"/>
                  </a:solidFill>
                  <a:latin typeface="Public Sans"/>
                </a:rPr>
                <a:t>20%</a:t>
              </a:r>
            </a:p>
          </p:txBody>
        </p:sp>
        <p:sp>
          <p:nvSpPr>
            <p:cNvPr name="TextBox 6" id="6"/>
            <p:cNvSpPr txBox="true"/>
            <p:nvPr/>
          </p:nvSpPr>
          <p:spPr>
            <a:xfrm rot="0">
              <a:off x="0" y="4709948"/>
              <a:ext cx="905989" cy="814251"/>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4</a:t>
              </a:r>
            </a:p>
            <a:p>
              <a:pPr algn="ctr" marL="0" indent="0" lvl="0">
                <a:lnSpc>
                  <a:spcPts val="2520"/>
                </a:lnSpc>
                <a:spcBef>
                  <a:spcPct val="0"/>
                </a:spcBef>
              </a:pPr>
              <a:r>
                <a:rPr lang="en-US" sz="1800" u="none">
                  <a:solidFill>
                    <a:srgbClr val="000000"/>
                  </a:solidFill>
                  <a:latin typeface="Public Sans"/>
                </a:rPr>
                <a:t>20%</a:t>
              </a:r>
            </a:p>
          </p:txBody>
        </p:sp>
        <p:sp>
          <p:nvSpPr>
            <p:cNvPr name="TextBox 7" id="7"/>
            <p:cNvSpPr txBox="true"/>
            <p:nvPr/>
          </p:nvSpPr>
          <p:spPr>
            <a:xfrm rot="0">
              <a:off x="1540926" y="-38100"/>
              <a:ext cx="909607" cy="814251"/>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5</a:t>
              </a:r>
            </a:p>
            <a:p>
              <a:pPr algn="ctr" marL="0" indent="0" lvl="0">
                <a:lnSpc>
                  <a:spcPts val="2520"/>
                </a:lnSpc>
                <a:spcBef>
                  <a:spcPct val="0"/>
                </a:spcBef>
              </a:pPr>
              <a:r>
                <a:rPr lang="en-US" sz="1800" u="none">
                  <a:solidFill>
                    <a:srgbClr val="000000"/>
                  </a:solidFill>
                  <a:latin typeface="Public Sans"/>
                </a:rPr>
                <a:t>20%</a:t>
              </a:r>
            </a:p>
          </p:txBody>
        </p:sp>
        <p:grpSp>
          <p:nvGrpSpPr>
            <p:cNvPr name="Group 8" id="8"/>
            <p:cNvGrpSpPr>
              <a:grpSpLocks noChangeAspect="true"/>
            </p:cNvGrpSpPr>
            <p:nvPr/>
          </p:nvGrpSpPr>
          <p:grpSpPr>
            <a:xfrm rot="0">
              <a:off x="885222" y="217092"/>
              <a:ext cx="7213407" cy="7213407"/>
              <a:chOff x="0" y="0"/>
              <a:chExt cx="2540000" cy="2540000"/>
            </a:xfrm>
          </p:grpSpPr>
          <p:sp>
            <p:nvSpPr>
              <p:cNvPr name="Freeform 9" id="9"/>
              <p:cNvSpPr/>
              <p:nvPr/>
            </p:nvSpPr>
            <p:spPr>
              <a:xfrm>
                <a:off x="1270000" y="0"/>
                <a:ext cx="1225947" cy="1270000"/>
              </a:xfrm>
              <a:custGeom>
                <a:avLst/>
                <a:gdLst/>
                <a:ahLst/>
                <a:cxnLst/>
                <a:rect r="r" b="b" t="t" l="l"/>
                <a:pathLst>
                  <a:path h="1270000" w="1225947">
                    <a:moveTo>
                      <a:pt x="0" y="0"/>
                    </a:moveTo>
                    <a:cubicBezTo>
                      <a:pt x="573695" y="0"/>
                      <a:pt x="1076156" y="384611"/>
                      <a:pt x="1225947" y="938406"/>
                    </a:cubicBezTo>
                    <a:lnTo>
                      <a:pt x="0" y="1270000"/>
                    </a:lnTo>
                    <a:close/>
                  </a:path>
                </a:pathLst>
              </a:custGeom>
              <a:solidFill>
                <a:srgbClr val="000000"/>
              </a:solidFill>
            </p:spPr>
          </p:sp>
          <p:sp>
            <p:nvSpPr>
              <p:cNvPr name="Freeform 10" id="10"/>
              <p:cNvSpPr/>
              <p:nvPr/>
            </p:nvSpPr>
            <p:spPr>
              <a:xfrm>
                <a:off x="1270000" y="877548"/>
                <a:ext cx="1385123" cy="1455928"/>
              </a:xfrm>
              <a:custGeom>
                <a:avLst/>
                <a:gdLst/>
                <a:ahLst/>
                <a:cxnLst/>
                <a:rect r="r" b="b" t="t" l="l"/>
                <a:pathLst>
                  <a:path h="1455928" w="1385123">
                    <a:moveTo>
                      <a:pt x="1207842" y="0"/>
                    </a:moveTo>
                    <a:cubicBezTo>
                      <a:pt x="1385123" y="545617"/>
                      <a:pt x="1174606" y="1142337"/>
                      <a:pt x="694203" y="1455928"/>
                    </a:cubicBezTo>
                    <a:lnTo>
                      <a:pt x="0" y="392452"/>
                    </a:lnTo>
                    <a:close/>
                  </a:path>
                </a:pathLst>
              </a:custGeom>
              <a:solidFill>
                <a:srgbClr val="262626"/>
              </a:solidFill>
            </p:spPr>
          </p:sp>
          <p:sp>
            <p:nvSpPr>
              <p:cNvPr name="Freeform 11" id="11"/>
              <p:cNvSpPr/>
              <p:nvPr/>
            </p:nvSpPr>
            <p:spPr>
              <a:xfrm>
                <a:off x="473094" y="1270000"/>
                <a:ext cx="1543393" cy="1364661"/>
              </a:xfrm>
              <a:custGeom>
                <a:avLst/>
                <a:gdLst/>
                <a:ahLst/>
                <a:cxnLst/>
                <a:rect r="r" b="b" t="t" l="l"/>
                <a:pathLst>
                  <a:path h="1364661" w="1543393">
                    <a:moveTo>
                      <a:pt x="1543393" y="1027452"/>
                    </a:moveTo>
                    <a:cubicBezTo>
                      <a:pt x="1079264" y="1364661"/>
                      <a:pt x="446696" y="1348844"/>
                      <a:pt x="0" y="988859"/>
                    </a:cubicBezTo>
                    <a:lnTo>
                      <a:pt x="796906" y="0"/>
                    </a:lnTo>
                    <a:close/>
                  </a:path>
                </a:pathLst>
              </a:custGeom>
              <a:solidFill>
                <a:srgbClr val="474747"/>
              </a:solidFill>
            </p:spPr>
          </p:sp>
          <p:sp>
            <p:nvSpPr>
              <p:cNvPr name="Freeform 12" id="12"/>
              <p:cNvSpPr/>
              <p:nvPr/>
            </p:nvSpPr>
            <p:spPr>
              <a:xfrm>
                <a:off x="-121047" y="817672"/>
                <a:ext cx="1391047" cy="1479780"/>
              </a:xfrm>
              <a:custGeom>
                <a:avLst/>
                <a:gdLst/>
                <a:ahLst/>
                <a:cxnLst/>
                <a:rect r="r" b="b" t="t" l="l"/>
                <a:pathLst>
                  <a:path h="1479780" w="1391047">
                    <a:moveTo>
                      <a:pt x="644560" y="1479780"/>
                    </a:moveTo>
                    <a:cubicBezTo>
                      <a:pt x="180430" y="1142570"/>
                      <a:pt x="0" y="536074"/>
                      <a:pt x="204329" y="0"/>
                    </a:cubicBezTo>
                    <a:lnTo>
                      <a:pt x="1391047" y="452328"/>
                    </a:lnTo>
                    <a:close/>
                  </a:path>
                </a:pathLst>
              </a:custGeom>
              <a:solidFill>
                <a:srgbClr val="6B6B6B"/>
              </a:solidFill>
            </p:spPr>
          </p:sp>
          <p:sp>
            <p:nvSpPr>
              <p:cNvPr name="Freeform 13" id="13"/>
              <p:cNvSpPr/>
              <p:nvPr/>
            </p:nvSpPr>
            <p:spPr>
              <a:xfrm>
                <a:off x="62158" y="0"/>
                <a:ext cx="1207842" cy="1270000"/>
              </a:xfrm>
              <a:custGeom>
                <a:avLst/>
                <a:gdLst/>
                <a:ahLst/>
                <a:cxnLst/>
                <a:rect r="r" b="b" t="t" l="l"/>
                <a:pathLst>
                  <a:path h="1270000" w="1207842">
                    <a:moveTo>
                      <a:pt x="0" y="877548"/>
                    </a:moveTo>
                    <a:cubicBezTo>
                      <a:pt x="170006" y="354324"/>
                      <a:pt x="657564" y="55"/>
                      <a:pt x="1207715" y="0"/>
                    </a:cubicBezTo>
                    <a:lnTo>
                      <a:pt x="1207842" y="1270000"/>
                    </a:lnTo>
                    <a:close/>
                  </a:path>
                </a:pathLst>
              </a:custGeom>
              <a:solidFill>
                <a:srgbClr val="919191"/>
              </a:solidFill>
            </p:spPr>
          </p:sp>
        </p:grpSp>
      </p:grpSp>
      <p:sp>
        <p:nvSpPr>
          <p:cNvPr name="TextBox 14" id="14"/>
          <p:cNvSpPr txBox="true"/>
          <p:nvPr/>
        </p:nvSpPr>
        <p:spPr>
          <a:xfrm rot="0">
            <a:off x="11202980" y="2814638"/>
            <a:ext cx="4975257" cy="3181350"/>
          </a:xfrm>
          <a:prstGeom prst="rect">
            <a:avLst/>
          </a:prstGeom>
        </p:spPr>
        <p:txBody>
          <a:bodyPr anchor="t" rtlCol="false" tIns="0" lIns="0" bIns="0" rIns="0">
            <a:spAutoFit/>
          </a:bodyPr>
          <a:lstStyle/>
          <a:p>
            <a:pPr>
              <a:lnSpc>
                <a:spcPts val="8250"/>
              </a:lnSpc>
            </a:pPr>
            <a:r>
              <a:rPr lang="en-US" sz="7500">
                <a:solidFill>
                  <a:srgbClr val="000000"/>
                </a:solidFill>
                <a:latin typeface="Public Sans Bold"/>
              </a:rPr>
              <a:t>Write</a:t>
            </a:r>
          </a:p>
          <a:p>
            <a:pPr marL="0" indent="0" lvl="0">
              <a:lnSpc>
                <a:spcPts val="8250"/>
              </a:lnSpc>
            </a:pPr>
            <a:r>
              <a:rPr lang="en-US" sz="7500">
                <a:solidFill>
                  <a:srgbClr val="000000"/>
                </a:solidFill>
                <a:latin typeface="Public Sans Bold"/>
              </a:rPr>
              <a:t>your topic or idea</a:t>
            </a:r>
          </a:p>
        </p:txBody>
      </p:sp>
      <p:sp>
        <p:nvSpPr>
          <p:cNvPr name="TextBox 15" id="15"/>
          <p:cNvSpPr txBox="true"/>
          <p:nvPr/>
        </p:nvSpPr>
        <p:spPr>
          <a:xfrm rot="0">
            <a:off x="11202980" y="6588442"/>
            <a:ext cx="4975257" cy="941070"/>
          </a:xfrm>
          <a:prstGeom prst="rect">
            <a:avLst/>
          </a:prstGeom>
        </p:spPr>
        <p:txBody>
          <a:bodyPr anchor="t" rtlCol="false" tIns="0" lIns="0" bIns="0" rIns="0">
            <a:spAutoFit/>
          </a:bodyPr>
          <a:lstStyle/>
          <a:p>
            <a:pPr>
              <a:lnSpc>
                <a:spcPts val="3779"/>
              </a:lnSpc>
            </a:pPr>
            <a:r>
              <a:rPr lang="en-US" sz="2700">
                <a:solidFill>
                  <a:srgbClr val="9B9B9B"/>
                </a:solidFill>
                <a:latin typeface="Public Sans"/>
              </a:rPr>
              <a:t>Briefly elaborate on what</a:t>
            </a:r>
          </a:p>
          <a:p>
            <a:pPr algn="l" marL="0" indent="0" lvl="0">
              <a:lnSpc>
                <a:spcPts val="3779"/>
              </a:lnSpc>
              <a:spcBef>
                <a:spcPct val="0"/>
              </a:spcBef>
            </a:pPr>
            <a:r>
              <a:rPr lang="en-US" sz="2700">
                <a:solidFill>
                  <a:srgbClr val="9B9B9B"/>
                </a:solidFill>
                <a:latin typeface="Public Sans"/>
              </a:rPr>
              <a:t>you want to discuss. </a:t>
            </a:r>
          </a:p>
        </p:txBody>
      </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417320" y="1249997"/>
            <a:ext cx="3655060" cy="1827530"/>
            <a:chOff x="0" y="0"/>
            <a:chExt cx="4873413" cy="2436707"/>
          </a:xfrm>
        </p:grpSpPr>
        <p:sp>
          <p:nvSpPr>
            <p:cNvPr name="TextBox 3" id="3"/>
            <p:cNvSpPr txBox="true"/>
            <p:nvPr/>
          </p:nvSpPr>
          <p:spPr>
            <a:xfrm rot="0">
              <a:off x="1816907" y="1669806"/>
              <a:ext cx="1239599" cy="766901"/>
            </a:xfrm>
            <a:prstGeom prst="rect">
              <a:avLst/>
            </a:prstGeom>
          </p:spPr>
          <p:txBody>
            <a:bodyPr anchor="t" rtlCol="false" tIns="0" lIns="0" bIns="0" rIns="0">
              <a:spAutoFit/>
            </a:bodyPr>
            <a:lstStyle/>
            <a:p>
              <a:pPr algn="ctr" marL="0" indent="0" lvl="0">
                <a:lnSpc>
                  <a:spcPts val="4775"/>
                </a:lnSpc>
                <a:spcBef>
                  <a:spcPct val="0"/>
                </a:spcBef>
              </a:pPr>
              <a:r>
                <a:rPr lang="en-US" sz="3410" u="none">
                  <a:solidFill>
                    <a:srgbClr val="000000"/>
                  </a:solidFill>
                  <a:latin typeface="Public Sans"/>
                </a:rPr>
                <a:t>30%</a:t>
              </a:r>
            </a:p>
          </p:txBody>
        </p:sp>
        <p:grpSp>
          <p:nvGrpSpPr>
            <p:cNvPr name="Group 4" id="4"/>
            <p:cNvGrpSpPr>
              <a:grpSpLocks noChangeAspect="true"/>
            </p:cNvGrpSpPr>
            <p:nvPr/>
          </p:nvGrpSpPr>
          <p:grpSpPr>
            <a:xfrm rot="0">
              <a:off x="0" y="0"/>
              <a:ext cx="4873413" cy="2436707"/>
              <a:chOff x="0" y="0"/>
              <a:chExt cx="2540000" cy="1270000"/>
            </a:xfrm>
          </p:grpSpPr>
          <p:sp>
            <p:nvSpPr>
              <p:cNvPr name="Freeform 5" id="5"/>
              <p:cNvSpPr/>
              <p:nvPr/>
            </p:nvSpPr>
            <p:spPr>
              <a:xfrm>
                <a:off x="725" y="0"/>
                <a:ext cx="2538550" cy="1274531"/>
              </a:xfrm>
              <a:custGeom>
                <a:avLst/>
                <a:gdLst/>
                <a:ahLst/>
                <a:cxnLst/>
                <a:rect r="r" b="b" t="t" l="l"/>
                <a:pathLst>
                  <a:path h="1274531" w="2538550">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name="Freeform 6" id="6"/>
              <p:cNvSpPr/>
              <p:nvPr/>
            </p:nvSpPr>
            <p:spPr>
              <a:xfrm>
                <a:off x="725" y="269795"/>
                <a:ext cx="587304" cy="1004735"/>
              </a:xfrm>
              <a:custGeom>
                <a:avLst/>
                <a:gdLst/>
                <a:ahLst/>
                <a:cxnLst/>
                <a:rect r="r" b="b" t="t" l="l"/>
                <a:pathLst>
                  <a:path h="1004735" w="587304">
                    <a:moveTo>
                      <a:pt x="1865" y="919141"/>
                    </a:moveTo>
                    <a:cubicBezTo>
                      <a:pt x="24189" y="570101"/>
                      <a:pt x="189471" y="245718"/>
                      <a:pt x="458728" y="22497"/>
                    </a:cubicBezTo>
                    <a:cubicBezTo>
                      <a:pt x="479671" y="4976"/>
                      <a:pt x="508387" y="0"/>
                      <a:pt x="534004" y="9453"/>
                    </a:cubicBezTo>
                    <a:cubicBezTo>
                      <a:pt x="559620" y="18906"/>
                      <a:pt x="578221" y="41343"/>
                      <a:pt x="582762" y="68268"/>
                    </a:cubicBezTo>
                    <a:cubicBezTo>
                      <a:pt x="587304" y="95192"/>
                      <a:pt x="577092" y="122489"/>
                      <a:pt x="555994" y="139822"/>
                    </a:cubicBezTo>
                    <a:cubicBezTo>
                      <a:pt x="319047" y="336257"/>
                      <a:pt x="173600" y="621714"/>
                      <a:pt x="153954" y="928869"/>
                    </a:cubicBezTo>
                    <a:cubicBezTo>
                      <a:pt x="152333" y="956126"/>
                      <a:pt x="136252" y="980432"/>
                      <a:pt x="111800" y="992584"/>
                    </a:cubicBezTo>
                    <a:cubicBezTo>
                      <a:pt x="87348" y="1004736"/>
                      <a:pt x="58263" y="1002875"/>
                      <a:pt x="35558" y="987707"/>
                    </a:cubicBezTo>
                    <a:cubicBezTo>
                      <a:pt x="12854" y="972539"/>
                      <a:pt x="0" y="946383"/>
                      <a:pt x="1865" y="919141"/>
                    </a:cubicBezTo>
                    <a:close/>
                  </a:path>
                </a:pathLst>
              </a:custGeom>
              <a:solidFill>
                <a:srgbClr val="000000"/>
              </a:solidFill>
            </p:spPr>
          </p:sp>
        </p:grpSp>
      </p:grpSp>
      <p:grpSp>
        <p:nvGrpSpPr>
          <p:cNvPr name="Group 7" id="7"/>
          <p:cNvGrpSpPr/>
          <p:nvPr/>
        </p:nvGrpSpPr>
        <p:grpSpPr>
          <a:xfrm rot="0">
            <a:off x="1417320" y="4142422"/>
            <a:ext cx="3655060" cy="1827530"/>
            <a:chOff x="0" y="0"/>
            <a:chExt cx="4873413" cy="2436707"/>
          </a:xfrm>
        </p:grpSpPr>
        <p:sp>
          <p:nvSpPr>
            <p:cNvPr name="TextBox 8" id="8"/>
            <p:cNvSpPr txBox="true"/>
            <p:nvPr/>
          </p:nvSpPr>
          <p:spPr>
            <a:xfrm rot="0">
              <a:off x="1819116" y="1669806"/>
              <a:ext cx="1235181" cy="766901"/>
            </a:xfrm>
            <a:prstGeom prst="rect">
              <a:avLst/>
            </a:prstGeom>
          </p:spPr>
          <p:txBody>
            <a:bodyPr anchor="t" rtlCol="false" tIns="0" lIns="0" bIns="0" rIns="0">
              <a:spAutoFit/>
            </a:bodyPr>
            <a:lstStyle/>
            <a:p>
              <a:pPr algn="ctr" marL="0" indent="0" lvl="0">
                <a:lnSpc>
                  <a:spcPts val="4775"/>
                </a:lnSpc>
                <a:spcBef>
                  <a:spcPct val="0"/>
                </a:spcBef>
              </a:pPr>
              <a:r>
                <a:rPr lang="en-US" sz="3410" u="none">
                  <a:solidFill>
                    <a:srgbClr val="000000"/>
                  </a:solidFill>
                  <a:latin typeface="Public Sans"/>
                </a:rPr>
                <a:t>60%</a:t>
              </a:r>
            </a:p>
          </p:txBody>
        </p:sp>
        <p:grpSp>
          <p:nvGrpSpPr>
            <p:cNvPr name="Group 9" id="9"/>
            <p:cNvGrpSpPr>
              <a:grpSpLocks noChangeAspect="true"/>
            </p:cNvGrpSpPr>
            <p:nvPr/>
          </p:nvGrpSpPr>
          <p:grpSpPr>
            <a:xfrm rot="0">
              <a:off x="0" y="0"/>
              <a:ext cx="4873413" cy="2436707"/>
              <a:chOff x="0" y="0"/>
              <a:chExt cx="2540000" cy="1270000"/>
            </a:xfrm>
          </p:grpSpPr>
          <p:sp>
            <p:nvSpPr>
              <p:cNvPr name="Freeform 10" id="10"/>
              <p:cNvSpPr/>
              <p:nvPr/>
            </p:nvSpPr>
            <p:spPr>
              <a:xfrm>
                <a:off x="725" y="0"/>
                <a:ext cx="2538550" cy="1274531"/>
              </a:xfrm>
              <a:custGeom>
                <a:avLst/>
                <a:gdLst/>
                <a:ahLst/>
                <a:cxnLst/>
                <a:rect r="r" b="b" t="t" l="l"/>
                <a:pathLst>
                  <a:path h="1274531" w="2538550">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name="Freeform 11" id="11"/>
              <p:cNvSpPr/>
              <p:nvPr/>
            </p:nvSpPr>
            <p:spPr>
              <a:xfrm>
                <a:off x="725" y="-54063"/>
                <a:ext cx="1646038" cy="1328593"/>
              </a:xfrm>
              <a:custGeom>
                <a:avLst/>
                <a:gdLst/>
                <a:ahLst/>
                <a:cxnLst/>
                <a:rect r="r" b="b" t="t" l="l"/>
                <a:pathLst>
                  <a:path h="1328593" w="1646038">
                    <a:moveTo>
                      <a:pt x="1865" y="1242999"/>
                    </a:moveTo>
                    <a:cubicBezTo>
                      <a:pt x="25995" y="865728"/>
                      <a:pt x="216945" y="518819"/>
                      <a:pt x="522788" y="296611"/>
                    </a:cubicBezTo>
                    <a:cubicBezTo>
                      <a:pt x="828630" y="74404"/>
                      <a:pt x="1217567" y="0"/>
                      <a:pt x="1583830" y="93634"/>
                    </a:cubicBezTo>
                    <a:cubicBezTo>
                      <a:pt x="1610314" y="100279"/>
                      <a:pt x="1631219" y="120586"/>
                      <a:pt x="1638628" y="146867"/>
                    </a:cubicBezTo>
                    <a:cubicBezTo>
                      <a:pt x="1646038" y="173147"/>
                      <a:pt x="1638819" y="201383"/>
                      <a:pt x="1619706" y="220884"/>
                    </a:cubicBezTo>
                    <a:cubicBezTo>
                      <a:pt x="1600593" y="240384"/>
                      <a:pt x="1572507" y="248167"/>
                      <a:pt x="1546083" y="241286"/>
                    </a:cubicBezTo>
                    <a:cubicBezTo>
                      <a:pt x="1223772" y="158888"/>
                      <a:pt x="881507" y="224363"/>
                      <a:pt x="612366" y="419906"/>
                    </a:cubicBezTo>
                    <a:cubicBezTo>
                      <a:pt x="343225" y="615448"/>
                      <a:pt x="175189" y="920728"/>
                      <a:pt x="153954" y="1252727"/>
                    </a:cubicBezTo>
                    <a:cubicBezTo>
                      <a:pt x="152333" y="1279984"/>
                      <a:pt x="136252" y="1304290"/>
                      <a:pt x="111800" y="1316442"/>
                    </a:cubicBezTo>
                    <a:cubicBezTo>
                      <a:pt x="87348" y="1328594"/>
                      <a:pt x="58263" y="1326733"/>
                      <a:pt x="35558" y="1311565"/>
                    </a:cubicBezTo>
                    <a:cubicBezTo>
                      <a:pt x="12854" y="1296397"/>
                      <a:pt x="0" y="1270241"/>
                      <a:pt x="1865" y="1242999"/>
                    </a:cubicBezTo>
                    <a:close/>
                  </a:path>
                </a:pathLst>
              </a:custGeom>
              <a:solidFill>
                <a:srgbClr val="000000"/>
              </a:solidFill>
            </p:spPr>
          </p:sp>
        </p:grpSp>
      </p:grpSp>
      <p:grpSp>
        <p:nvGrpSpPr>
          <p:cNvPr name="Group 12" id="12"/>
          <p:cNvGrpSpPr/>
          <p:nvPr/>
        </p:nvGrpSpPr>
        <p:grpSpPr>
          <a:xfrm rot="0">
            <a:off x="1417320" y="7209472"/>
            <a:ext cx="3655060" cy="1827530"/>
            <a:chOff x="0" y="0"/>
            <a:chExt cx="4873413" cy="2436707"/>
          </a:xfrm>
        </p:grpSpPr>
        <p:sp>
          <p:nvSpPr>
            <p:cNvPr name="TextBox 13" id="13"/>
            <p:cNvSpPr txBox="true"/>
            <p:nvPr/>
          </p:nvSpPr>
          <p:spPr>
            <a:xfrm rot="0">
              <a:off x="1818505" y="1669806"/>
              <a:ext cx="1236403" cy="766901"/>
            </a:xfrm>
            <a:prstGeom prst="rect">
              <a:avLst/>
            </a:prstGeom>
          </p:spPr>
          <p:txBody>
            <a:bodyPr anchor="t" rtlCol="false" tIns="0" lIns="0" bIns="0" rIns="0">
              <a:spAutoFit/>
            </a:bodyPr>
            <a:lstStyle/>
            <a:p>
              <a:pPr algn="ctr" marL="0" indent="0" lvl="0">
                <a:lnSpc>
                  <a:spcPts val="4775"/>
                </a:lnSpc>
                <a:spcBef>
                  <a:spcPct val="0"/>
                </a:spcBef>
              </a:pPr>
              <a:r>
                <a:rPr lang="en-US" sz="3410" u="none">
                  <a:solidFill>
                    <a:srgbClr val="000000"/>
                  </a:solidFill>
                  <a:latin typeface="Public Sans"/>
                </a:rPr>
                <a:t>90%</a:t>
              </a:r>
            </a:p>
          </p:txBody>
        </p:sp>
        <p:grpSp>
          <p:nvGrpSpPr>
            <p:cNvPr name="Group 14" id="14"/>
            <p:cNvGrpSpPr>
              <a:grpSpLocks noChangeAspect="true"/>
            </p:cNvGrpSpPr>
            <p:nvPr/>
          </p:nvGrpSpPr>
          <p:grpSpPr>
            <a:xfrm rot="0">
              <a:off x="0" y="0"/>
              <a:ext cx="4873413" cy="2436707"/>
              <a:chOff x="0" y="0"/>
              <a:chExt cx="2540000" cy="1270000"/>
            </a:xfrm>
          </p:grpSpPr>
          <p:sp>
            <p:nvSpPr>
              <p:cNvPr name="Freeform 15" id="15"/>
              <p:cNvSpPr/>
              <p:nvPr/>
            </p:nvSpPr>
            <p:spPr>
              <a:xfrm>
                <a:off x="725" y="0"/>
                <a:ext cx="2538550" cy="1274531"/>
              </a:xfrm>
              <a:custGeom>
                <a:avLst/>
                <a:gdLst/>
                <a:ahLst/>
                <a:cxnLst/>
                <a:rect r="r" b="b" t="t" l="l"/>
                <a:pathLst>
                  <a:path h="1274531" w="2538550">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name="Freeform 16" id="16"/>
              <p:cNvSpPr/>
              <p:nvPr/>
            </p:nvSpPr>
            <p:spPr>
              <a:xfrm>
                <a:off x="725" y="-77312"/>
                <a:ext cx="2459795" cy="1351842"/>
              </a:xfrm>
              <a:custGeom>
                <a:avLst/>
                <a:gdLst/>
                <a:ahLst/>
                <a:cxnLst/>
                <a:rect r="r" b="b" t="t" l="l"/>
                <a:pathLst>
                  <a:path h="1351842" w="2459795">
                    <a:moveTo>
                      <a:pt x="1865" y="1266248"/>
                    </a:moveTo>
                    <a:cubicBezTo>
                      <a:pt x="39790" y="673298"/>
                      <a:pt x="483757" y="185895"/>
                      <a:pt x="1070603" y="92948"/>
                    </a:cubicBezTo>
                    <a:cubicBezTo>
                      <a:pt x="1657449" y="0"/>
                      <a:pt x="2230303" y="326355"/>
                      <a:pt x="2449604" y="878564"/>
                    </a:cubicBezTo>
                    <a:cubicBezTo>
                      <a:pt x="2459795" y="903896"/>
                      <a:pt x="2455654" y="932745"/>
                      <a:pt x="2438747" y="954187"/>
                    </a:cubicBezTo>
                    <a:cubicBezTo>
                      <a:pt x="2421841" y="975628"/>
                      <a:pt x="2394755" y="986385"/>
                      <a:pt x="2367744" y="982384"/>
                    </a:cubicBezTo>
                    <a:cubicBezTo>
                      <a:pt x="2340734" y="978383"/>
                      <a:pt x="2317929" y="960236"/>
                      <a:pt x="2307964" y="934814"/>
                    </a:cubicBezTo>
                    <a:cubicBezTo>
                      <a:pt x="2114980" y="448870"/>
                      <a:pt x="1610868" y="161678"/>
                      <a:pt x="1094444" y="243472"/>
                    </a:cubicBezTo>
                    <a:cubicBezTo>
                      <a:pt x="578019" y="325265"/>
                      <a:pt x="187328" y="754180"/>
                      <a:pt x="153954" y="1275976"/>
                    </a:cubicBezTo>
                    <a:cubicBezTo>
                      <a:pt x="152333" y="1303233"/>
                      <a:pt x="136252" y="1327539"/>
                      <a:pt x="111800" y="1339691"/>
                    </a:cubicBezTo>
                    <a:cubicBezTo>
                      <a:pt x="87348" y="1351843"/>
                      <a:pt x="58263" y="1349982"/>
                      <a:pt x="35558" y="1334814"/>
                    </a:cubicBezTo>
                    <a:cubicBezTo>
                      <a:pt x="12854" y="1319646"/>
                      <a:pt x="0" y="1293490"/>
                      <a:pt x="1865" y="1266248"/>
                    </a:cubicBezTo>
                    <a:close/>
                  </a:path>
                </a:pathLst>
              </a:custGeom>
              <a:solidFill>
                <a:srgbClr val="000000"/>
              </a:solidFill>
            </p:spPr>
          </p:sp>
        </p:grpSp>
      </p:grpSp>
      <p:sp>
        <p:nvSpPr>
          <p:cNvPr name="TextBox 17" id="17"/>
          <p:cNvSpPr txBox="true"/>
          <p:nvPr/>
        </p:nvSpPr>
        <p:spPr>
          <a:xfrm rot="0">
            <a:off x="12284043" y="1085850"/>
            <a:ext cx="4975257" cy="3181350"/>
          </a:xfrm>
          <a:prstGeom prst="rect">
            <a:avLst/>
          </a:prstGeom>
        </p:spPr>
        <p:txBody>
          <a:bodyPr anchor="t" rtlCol="false" tIns="0" lIns="0" bIns="0" rIns="0">
            <a:spAutoFit/>
          </a:bodyPr>
          <a:lstStyle/>
          <a:p>
            <a:pPr algn="r">
              <a:lnSpc>
                <a:spcPts val="8250"/>
              </a:lnSpc>
            </a:pPr>
            <a:r>
              <a:rPr lang="en-US" sz="7500">
                <a:solidFill>
                  <a:srgbClr val="000000"/>
                </a:solidFill>
                <a:latin typeface="Public Sans Bold"/>
              </a:rPr>
              <a:t>Write</a:t>
            </a:r>
          </a:p>
          <a:p>
            <a:pPr algn="r" marL="0" indent="0" lvl="0">
              <a:lnSpc>
                <a:spcPts val="8250"/>
              </a:lnSpc>
            </a:pPr>
            <a:r>
              <a:rPr lang="en-US" sz="7500">
                <a:solidFill>
                  <a:srgbClr val="000000"/>
                </a:solidFill>
                <a:latin typeface="Public Sans Bold"/>
              </a:rPr>
              <a:t>your topic or idea</a:t>
            </a:r>
          </a:p>
        </p:txBody>
      </p:sp>
      <p:sp>
        <p:nvSpPr>
          <p:cNvPr name="TextBox 18" id="18"/>
          <p:cNvSpPr txBox="true"/>
          <p:nvPr/>
        </p:nvSpPr>
        <p:spPr>
          <a:xfrm rot="0">
            <a:off x="12284043" y="4764405"/>
            <a:ext cx="4975257" cy="941070"/>
          </a:xfrm>
          <a:prstGeom prst="rect">
            <a:avLst/>
          </a:prstGeom>
        </p:spPr>
        <p:txBody>
          <a:bodyPr anchor="t" rtlCol="false" tIns="0" lIns="0" bIns="0" rIns="0">
            <a:spAutoFit/>
          </a:bodyPr>
          <a:lstStyle/>
          <a:p>
            <a:pPr algn="r">
              <a:lnSpc>
                <a:spcPts val="3779"/>
              </a:lnSpc>
            </a:pPr>
            <a:r>
              <a:rPr lang="en-US" sz="2700">
                <a:solidFill>
                  <a:srgbClr val="9B9B9B"/>
                </a:solidFill>
                <a:latin typeface="Public Sans"/>
              </a:rPr>
              <a:t>Briefly elaborate on what</a:t>
            </a:r>
          </a:p>
          <a:p>
            <a:pPr algn="r" marL="0" indent="0" lvl="0">
              <a:lnSpc>
                <a:spcPts val="3779"/>
              </a:lnSpc>
              <a:spcBef>
                <a:spcPct val="0"/>
              </a:spcBef>
            </a:pPr>
            <a:r>
              <a:rPr lang="en-US" sz="2700">
                <a:solidFill>
                  <a:srgbClr val="9B9B9B"/>
                </a:solidFill>
                <a:latin typeface="Public Sans"/>
              </a:rPr>
              <a:t>you want to discuss. </a:t>
            </a:r>
          </a:p>
        </p:txBody>
      </p:sp>
      <p:sp>
        <p:nvSpPr>
          <p:cNvPr name="TextBox 19" id="19"/>
          <p:cNvSpPr txBox="true"/>
          <p:nvPr/>
        </p:nvSpPr>
        <p:spPr>
          <a:xfrm rot="0">
            <a:off x="6378348" y="1596496"/>
            <a:ext cx="2765652" cy="1058333"/>
          </a:xfrm>
          <a:prstGeom prst="rect">
            <a:avLst/>
          </a:prstGeom>
        </p:spPr>
        <p:txBody>
          <a:bodyPr anchor="t" rtlCol="false" tIns="0" lIns="0" bIns="0" rIns="0">
            <a:spAutoFit/>
          </a:bodyPr>
          <a:lstStyle/>
          <a:p>
            <a:pPr>
              <a:lnSpc>
                <a:spcPts val="4200"/>
              </a:lnSpc>
            </a:pPr>
            <a:r>
              <a:rPr lang="en-US" sz="3000">
                <a:solidFill>
                  <a:srgbClr val="000000"/>
                </a:solidFill>
                <a:latin typeface="Public Sans Bold"/>
              </a:rPr>
              <a:t>ADD A </a:t>
            </a:r>
          </a:p>
          <a:p>
            <a:pPr algn="l" marL="0" indent="0" lvl="0">
              <a:lnSpc>
                <a:spcPts val="4200"/>
              </a:lnSpc>
              <a:spcBef>
                <a:spcPct val="0"/>
              </a:spcBef>
            </a:pPr>
            <a:r>
              <a:rPr lang="en-US" sz="3000">
                <a:solidFill>
                  <a:srgbClr val="000000"/>
                </a:solidFill>
                <a:latin typeface="Public Sans Bold"/>
              </a:rPr>
              <a:t>MAIN POINT</a:t>
            </a:r>
          </a:p>
        </p:txBody>
      </p:sp>
      <p:sp>
        <p:nvSpPr>
          <p:cNvPr name="TextBox 20" id="20"/>
          <p:cNvSpPr txBox="true"/>
          <p:nvPr/>
        </p:nvSpPr>
        <p:spPr>
          <a:xfrm rot="0">
            <a:off x="6378348" y="4488921"/>
            <a:ext cx="2765652" cy="1058333"/>
          </a:xfrm>
          <a:prstGeom prst="rect">
            <a:avLst/>
          </a:prstGeom>
        </p:spPr>
        <p:txBody>
          <a:bodyPr anchor="t" rtlCol="false" tIns="0" lIns="0" bIns="0" rIns="0">
            <a:spAutoFit/>
          </a:bodyPr>
          <a:lstStyle/>
          <a:p>
            <a:pPr>
              <a:lnSpc>
                <a:spcPts val="4200"/>
              </a:lnSpc>
            </a:pPr>
            <a:r>
              <a:rPr lang="en-US" sz="3000">
                <a:solidFill>
                  <a:srgbClr val="000000"/>
                </a:solidFill>
                <a:latin typeface="Public Sans Bold"/>
              </a:rPr>
              <a:t>ADD A </a:t>
            </a:r>
          </a:p>
          <a:p>
            <a:pPr algn="l" marL="0" indent="0" lvl="0">
              <a:lnSpc>
                <a:spcPts val="4200"/>
              </a:lnSpc>
              <a:spcBef>
                <a:spcPct val="0"/>
              </a:spcBef>
            </a:pPr>
            <a:r>
              <a:rPr lang="en-US" sz="3000">
                <a:solidFill>
                  <a:srgbClr val="000000"/>
                </a:solidFill>
                <a:latin typeface="Public Sans Bold"/>
              </a:rPr>
              <a:t>MAIN POINT</a:t>
            </a:r>
          </a:p>
        </p:txBody>
      </p:sp>
      <p:sp>
        <p:nvSpPr>
          <p:cNvPr name="TextBox 21" id="21"/>
          <p:cNvSpPr txBox="true"/>
          <p:nvPr/>
        </p:nvSpPr>
        <p:spPr>
          <a:xfrm rot="0">
            <a:off x="6378348" y="7555971"/>
            <a:ext cx="2765652" cy="1058333"/>
          </a:xfrm>
          <a:prstGeom prst="rect">
            <a:avLst/>
          </a:prstGeom>
        </p:spPr>
        <p:txBody>
          <a:bodyPr anchor="t" rtlCol="false" tIns="0" lIns="0" bIns="0" rIns="0">
            <a:spAutoFit/>
          </a:bodyPr>
          <a:lstStyle/>
          <a:p>
            <a:pPr>
              <a:lnSpc>
                <a:spcPts val="4200"/>
              </a:lnSpc>
            </a:pPr>
            <a:r>
              <a:rPr lang="en-US" sz="3000">
                <a:solidFill>
                  <a:srgbClr val="000000"/>
                </a:solidFill>
                <a:latin typeface="Public Sans Bold"/>
              </a:rPr>
              <a:t>ADD A </a:t>
            </a:r>
          </a:p>
          <a:p>
            <a:pPr algn="l" marL="0" indent="0" lvl="0">
              <a:lnSpc>
                <a:spcPts val="4200"/>
              </a:lnSpc>
              <a:spcBef>
                <a:spcPct val="0"/>
              </a:spcBef>
            </a:pPr>
            <a:r>
              <a:rPr lang="en-US" sz="3000">
                <a:solidFill>
                  <a:srgbClr val="000000"/>
                </a:solidFill>
                <a:latin typeface="Public Sans Bold"/>
              </a:rPr>
              <a:t>MAIN POINT</a:t>
            </a:r>
          </a:p>
        </p:txBody>
      </p:sp>
      <p:grpSp>
        <p:nvGrpSpPr>
          <p:cNvPr name="Group 22" id="22"/>
          <p:cNvGrpSpPr/>
          <p:nvPr/>
        </p:nvGrpSpPr>
        <p:grpSpPr>
          <a:xfrm rot="0">
            <a:off x="9917752" y="7466970"/>
            <a:ext cx="7715250" cy="1312536"/>
            <a:chOff x="0" y="0"/>
            <a:chExt cx="10287000" cy="1750048"/>
          </a:xfrm>
        </p:grpSpPr>
        <p:grpSp>
          <p:nvGrpSpPr>
            <p:cNvPr name="Group 23" id="23"/>
            <p:cNvGrpSpPr>
              <a:grpSpLocks noChangeAspect="true"/>
            </p:cNvGrpSpPr>
            <p:nvPr/>
          </p:nvGrpSpPr>
          <p:grpSpPr>
            <a:xfrm rot="0">
              <a:off x="0" y="0"/>
              <a:ext cx="10287000" cy="1750048"/>
              <a:chOff x="0" y="0"/>
              <a:chExt cx="13271500" cy="2257778"/>
            </a:xfrm>
          </p:grpSpPr>
          <p:sp>
            <p:nvSpPr>
              <p:cNvPr name="Freeform 24" id="24"/>
              <p:cNvSpPr/>
              <p:nvPr/>
            </p:nvSpPr>
            <p:spPr>
              <a:xfrm>
                <a:off x="16351" y="0"/>
                <a:ext cx="9238228" cy="2257821"/>
              </a:xfrm>
              <a:custGeom>
                <a:avLst/>
                <a:gdLst/>
                <a:ahLst/>
                <a:cxnLst/>
                <a:rect r="r" b="b" t="t" l="l"/>
                <a:pathLst>
                  <a:path h="2257821" w="9238228">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moveTo>
                      <a:pt x="8619649" y="0"/>
                    </a:moveTo>
                    <a:cubicBezTo>
                      <a:pt x="8502748" y="0"/>
                      <a:pt x="8407982" y="94766"/>
                      <a:pt x="8407982" y="211667"/>
                    </a:cubicBezTo>
                    <a:lnTo>
                      <a:pt x="8407982" y="282222"/>
                    </a:lnTo>
                    <a:cubicBezTo>
                      <a:pt x="8407982" y="399122"/>
                      <a:pt x="8502748" y="493889"/>
                      <a:pt x="8619649" y="493889"/>
                    </a:cubicBezTo>
                    <a:cubicBezTo>
                      <a:pt x="8736550" y="493889"/>
                      <a:pt x="8831316" y="399122"/>
                      <a:pt x="8831316" y="282222"/>
                    </a:cubicBezTo>
                    <a:lnTo>
                      <a:pt x="8831316" y="211667"/>
                    </a:lnTo>
                    <a:cubicBezTo>
                      <a:pt x="8831316" y="94766"/>
                      <a:pt x="8736550" y="0"/>
                      <a:pt x="8619649" y="0"/>
                    </a:cubicBezTo>
                    <a:moveTo>
                      <a:pt x="8400433" y="969998"/>
                    </a:moveTo>
                    <a:cubicBezTo>
                      <a:pt x="8401632" y="961884"/>
                      <a:pt x="8390203" y="958709"/>
                      <a:pt x="8387028" y="966258"/>
                    </a:cubicBezTo>
                    <a:lnTo>
                      <a:pt x="8233004" y="1325598"/>
                    </a:lnTo>
                    <a:cubicBezTo>
                      <a:pt x="8210748" y="1377518"/>
                      <a:pt x="8159672" y="1411161"/>
                      <a:pt x="8103182" y="1411111"/>
                    </a:cubicBezTo>
                    <a:lnTo>
                      <a:pt x="8038130" y="1411111"/>
                    </a:lnTo>
                    <a:cubicBezTo>
                      <a:pt x="8026266" y="1411122"/>
                      <a:pt x="8015191" y="1405168"/>
                      <a:pt x="8008655" y="1395265"/>
                    </a:cubicBezTo>
                    <a:cubicBezTo>
                      <a:pt x="8002120" y="1385363"/>
                      <a:pt x="8001000" y="1372839"/>
                      <a:pt x="8005675" y="1361934"/>
                    </a:cubicBezTo>
                    <a:lnTo>
                      <a:pt x="8196316" y="917222"/>
                    </a:lnTo>
                    <a:lnTo>
                      <a:pt x="8266448" y="741821"/>
                    </a:lnTo>
                    <a:cubicBezTo>
                      <a:pt x="8309318" y="634683"/>
                      <a:pt x="8413094" y="564437"/>
                      <a:pt x="8528491" y="564444"/>
                    </a:cubicBezTo>
                    <a:lnTo>
                      <a:pt x="8710807" y="564444"/>
                    </a:lnTo>
                    <a:cubicBezTo>
                      <a:pt x="8826204" y="564437"/>
                      <a:pt x="8929980" y="634683"/>
                      <a:pt x="8972850" y="741821"/>
                    </a:cubicBezTo>
                    <a:lnTo>
                      <a:pt x="9042982" y="917222"/>
                    </a:lnTo>
                    <a:lnTo>
                      <a:pt x="9233553" y="1361934"/>
                    </a:lnTo>
                    <a:cubicBezTo>
                      <a:pt x="9238228" y="1372839"/>
                      <a:pt x="9237107" y="1385363"/>
                      <a:pt x="9230572" y="1395265"/>
                    </a:cubicBezTo>
                    <a:cubicBezTo>
                      <a:pt x="9224037" y="1405168"/>
                      <a:pt x="9212962" y="1411122"/>
                      <a:pt x="9201097" y="1411111"/>
                    </a:cubicBezTo>
                    <a:lnTo>
                      <a:pt x="9136045" y="1411111"/>
                    </a:lnTo>
                    <a:cubicBezTo>
                      <a:pt x="9079607" y="1411105"/>
                      <a:pt x="9028601" y="1377471"/>
                      <a:pt x="9006364" y="1325598"/>
                    </a:cubicBezTo>
                    <a:lnTo>
                      <a:pt x="8852341" y="966258"/>
                    </a:lnTo>
                    <a:cubicBezTo>
                      <a:pt x="8849095" y="958709"/>
                      <a:pt x="8837736" y="961884"/>
                      <a:pt x="8838865" y="969998"/>
                    </a:cubicBezTo>
                    <a:lnTo>
                      <a:pt x="8901871" y="1411111"/>
                    </a:lnTo>
                    <a:lnTo>
                      <a:pt x="8969252" y="2219607"/>
                    </a:lnTo>
                    <a:cubicBezTo>
                      <a:pt x="8970060" y="2229429"/>
                      <a:pt x="8966722" y="2239141"/>
                      <a:pt x="8960048" y="2246392"/>
                    </a:cubicBezTo>
                    <a:cubicBezTo>
                      <a:pt x="8953374" y="2253643"/>
                      <a:pt x="8943970" y="2257771"/>
                      <a:pt x="8934115" y="2257778"/>
                    </a:cubicBezTo>
                    <a:lnTo>
                      <a:pt x="8880281" y="2257778"/>
                    </a:lnTo>
                    <a:cubicBezTo>
                      <a:pt x="8811299" y="2257786"/>
                      <a:pt x="8752422" y="2207921"/>
                      <a:pt x="8741075" y="2139879"/>
                    </a:cubicBezTo>
                    <a:lnTo>
                      <a:pt x="8626704" y="1452880"/>
                    </a:lnTo>
                    <a:cubicBezTo>
                      <a:pt x="8625364" y="1444978"/>
                      <a:pt x="8614075" y="1444978"/>
                      <a:pt x="8612735" y="1452880"/>
                    </a:cubicBezTo>
                    <a:lnTo>
                      <a:pt x="8498294" y="2139879"/>
                    </a:lnTo>
                    <a:cubicBezTo>
                      <a:pt x="8486942" y="2207948"/>
                      <a:pt x="8428025" y="2257821"/>
                      <a:pt x="8359017" y="2257778"/>
                    </a:cubicBezTo>
                    <a:lnTo>
                      <a:pt x="8305183" y="2257778"/>
                    </a:lnTo>
                    <a:cubicBezTo>
                      <a:pt x="8295328" y="2257771"/>
                      <a:pt x="8285924" y="2253643"/>
                      <a:pt x="8279250" y="2246392"/>
                    </a:cubicBezTo>
                    <a:cubicBezTo>
                      <a:pt x="8272576" y="2239141"/>
                      <a:pt x="8269238" y="2229429"/>
                      <a:pt x="8270046" y="2219607"/>
                    </a:cubicBezTo>
                    <a:lnTo>
                      <a:pt x="8337427" y="1411111"/>
                    </a:lnTo>
                    <a:lnTo>
                      <a:pt x="8400433" y="969998"/>
                    </a:lnTo>
                  </a:path>
                </a:pathLst>
              </a:custGeom>
              <a:solidFill>
                <a:srgbClr val="6CE5E8"/>
              </a:solidFill>
            </p:spPr>
          </p:sp>
          <p:sp>
            <p:nvSpPr>
              <p:cNvPr name="Freeform 25" id="25"/>
              <p:cNvSpPr/>
              <p:nvPr/>
            </p:nvSpPr>
            <p:spPr>
              <a:xfrm>
                <a:off x="9350851" y="0"/>
                <a:ext cx="3904227" cy="2257821"/>
              </a:xfrm>
              <a:custGeom>
                <a:avLst/>
                <a:gdLst/>
                <a:ahLst/>
                <a:cxnLst/>
                <a:rect r="r" b="b" t="t" l="l"/>
                <a:pathLst>
                  <a:path h="2257821" w="3904227">
                    <a:moveTo>
                      <a:pt x="618649" y="0"/>
                    </a:moveTo>
                    <a:cubicBezTo>
                      <a:pt x="501748" y="0"/>
                      <a:pt x="406982" y="94766"/>
                      <a:pt x="406982" y="211667"/>
                    </a:cubicBezTo>
                    <a:lnTo>
                      <a:pt x="406982" y="282222"/>
                    </a:lnTo>
                    <a:cubicBezTo>
                      <a:pt x="406982" y="399122"/>
                      <a:pt x="501748" y="493889"/>
                      <a:pt x="618649" y="493889"/>
                    </a:cubicBezTo>
                    <a:cubicBezTo>
                      <a:pt x="735550" y="493889"/>
                      <a:pt x="830316" y="399122"/>
                      <a:pt x="830316" y="282222"/>
                    </a:cubicBezTo>
                    <a:lnTo>
                      <a:pt x="830316" y="211667"/>
                    </a:lnTo>
                    <a:cubicBezTo>
                      <a:pt x="830316" y="94766"/>
                      <a:pt x="735550" y="0"/>
                      <a:pt x="618649" y="0"/>
                    </a:cubicBezTo>
                    <a:moveTo>
                      <a:pt x="399433" y="969998"/>
                    </a:moveTo>
                    <a:cubicBezTo>
                      <a:pt x="400632" y="961884"/>
                      <a:pt x="389203" y="958709"/>
                      <a:pt x="386028"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5"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299" y="2257786"/>
                      <a:pt x="751422"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moveTo>
                      <a:pt x="1952149" y="0"/>
                    </a:moveTo>
                    <a:cubicBezTo>
                      <a:pt x="1835248" y="0"/>
                      <a:pt x="1740482" y="94766"/>
                      <a:pt x="1740482" y="211667"/>
                    </a:cubicBezTo>
                    <a:lnTo>
                      <a:pt x="1740482" y="282222"/>
                    </a:lnTo>
                    <a:cubicBezTo>
                      <a:pt x="1740482" y="399122"/>
                      <a:pt x="1835248" y="493889"/>
                      <a:pt x="1952149" y="493889"/>
                    </a:cubicBezTo>
                    <a:cubicBezTo>
                      <a:pt x="2069050" y="493889"/>
                      <a:pt x="2163816" y="399122"/>
                      <a:pt x="2163816" y="282222"/>
                    </a:cubicBezTo>
                    <a:lnTo>
                      <a:pt x="2163816" y="211667"/>
                    </a:lnTo>
                    <a:cubicBezTo>
                      <a:pt x="2163816" y="94766"/>
                      <a:pt x="2069050" y="0"/>
                      <a:pt x="1952149" y="0"/>
                    </a:cubicBezTo>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8"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moveTo>
                      <a:pt x="3285649" y="0"/>
                    </a:moveTo>
                    <a:cubicBezTo>
                      <a:pt x="3168748" y="0"/>
                      <a:pt x="3073982" y="94766"/>
                      <a:pt x="3073982" y="211667"/>
                    </a:cubicBezTo>
                    <a:lnTo>
                      <a:pt x="3073982" y="282222"/>
                    </a:lnTo>
                    <a:cubicBezTo>
                      <a:pt x="3073982" y="399122"/>
                      <a:pt x="3168748" y="493889"/>
                      <a:pt x="3285649" y="493889"/>
                    </a:cubicBezTo>
                    <a:cubicBezTo>
                      <a:pt x="3402550" y="493889"/>
                      <a:pt x="3497316" y="399122"/>
                      <a:pt x="3497316" y="282222"/>
                    </a:cubicBezTo>
                    <a:lnTo>
                      <a:pt x="3497316" y="211667"/>
                    </a:lnTo>
                    <a:cubicBezTo>
                      <a:pt x="3497316" y="94766"/>
                      <a:pt x="3402550" y="0"/>
                      <a:pt x="3285649" y="0"/>
                    </a:cubicBezTo>
                    <a:moveTo>
                      <a:pt x="3066433" y="969998"/>
                    </a:moveTo>
                    <a:cubicBezTo>
                      <a:pt x="3067632" y="961884"/>
                      <a:pt x="3056203" y="958709"/>
                      <a:pt x="3053028" y="966258"/>
                    </a:cubicBezTo>
                    <a:lnTo>
                      <a:pt x="2899004" y="1325598"/>
                    </a:lnTo>
                    <a:cubicBezTo>
                      <a:pt x="2876748" y="1377518"/>
                      <a:pt x="2825672" y="1411161"/>
                      <a:pt x="2769182" y="1411111"/>
                    </a:cubicBezTo>
                    <a:lnTo>
                      <a:pt x="2704130" y="1411111"/>
                    </a:lnTo>
                    <a:cubicBezTo>
                      <a:pt x="2692266" y="1411122"/>
                      <a:pt x="2681191" y="1405168"/>
                      <a:pt x="2674655" y="1395265"/>
                    </a:cubicBezTo>
                    <a:cubicBezTo>
                      <a:pt x="2668120" y="1385363"/>
                      <a:pt x="2667000" y="1372839"/>
                      <a:pt x="2671675" y="1361934"/>
                    </a:cubicBezTo>
                    <a:lnTo>
                      <a:pt x="2862316" y="917222"/>
                    </a:lnTo>
                    <a:lnTo>
                      <a:pt x="2932448" y="741821"/>
                    </a:lnTo>
                    <a:cubicBezTo>
                      <a:pt x="2975318" y="634683"/>
                      <a:pt x="3079094" y="564437"/>
                      <a:pt x="3194491" y="564444"/>
                    </a:cubicBezTo>
                    <a:lnTo>
                      <a:pt x="3376807" y="564444"/>
                    </a:lnTo>
                    <a:cubicBezTo>
                      <a:pt x="3492204" y="564437"/>
                      <a:pt x="3595980" y="634683"/>
                      <a:pt x="3638850" y="741821"/>
                    </a:cubicBezTo>
                    <a:lnTo>
                      <a:pt x="3708983" y="917222"/>
                    </a:lnTo>
                    <a:lnTo>
                      <a:pt x="3899553" y="1361934"/>
                    </a:lnTo>
                    <a:cubicBezTo>
                      <a:pt x="3904227" y="1372839"/>
                      <a:pt x="3903107" y="1385363"/>
                      <a:pt x="3896573" y="1395265"/>
                    </a:cubicBezTo>
                    <a:cubicBezTo>
                      <a:pt x="3890037" y="1405168"/>
                      <a:pt x="3878962" y="1411122"/>
                      <a:pt x="3867097" y="1411111"/>
                    </a:cubicBezTo>
                    <a:lnTo>
                      <a:pt x="3802045" y="1411111"/>
                    </a:lnTo>
                    <a:cubicBezTo>
                      <a:pt x="3745607" y="1411105"/>
                      <a:pt x="3694601" y="1377471"/>
                      <a:pt x="3672363" y="1325598"/>
                    </a:cubicBezTo>
                    <a:lnTo>
                      <a:pt x="3518341" y="966258"/>
                    </a:lnTo>
                    <a:cubicBezTo>
                      <a:pt x="3515095" y="958709"/>
                      <a:pt x="3503736" y="961884"/>
                      <a:pt x="3504865" y="969998"/>
                    </a:cubicBezTo>
                    <a:lnTo>
                      <a:pt x="3567871" y="1411111"/>
                    </a:lnTo>
                    <a:lnTo>
                      <a:pt x="3635252" y="2219607"/>
                    </a:lnTo>
                    <a:cubicBezTo>
                      <a:pt x="3636060" y="2229429"/>
                      <a:pt x="3632722" y="2239141"/>
                      <a:pt x="3626048" y="2246392"/>
                    </a:cubicBezTo>
                    <a:cubicBezTo>
                      <a:pt x="3619374" y="2253643"/>
                      <a:pt x="3609970" y="2257771"/>
                      <a:pt x="3600115" y="2257778"/>
                    </a:cubicBezTo>
                    <a:lnTo>
                      <a:pt x="3546281" y="2257778"/>
                    </a:lnTo>
                    <a:cubicBezTo>
                      <a:pt x="3477299" y="2257786"/>
                      <a:pt x="3418422" y="2207921"/>
                      <a:pt x="3407075" y="2139879"/>
                    </a:cubicBezTo>
                    <a:lnTo>
                      <a:pt x="3292704" y="1452880"/>
                    </a:lnTo>
                    <a:cubicBezTo>
                      <a:pt x="3291364" y="1444978"/>
                      <a:pt x="3280075" y="1444978"/>
                      <a:pt x="3278735" y="1452880"/>
                    </a:cubicBezTo>
                    <a:lnTo>
                      <a:pt x="3164294" y="2139879"/>
                    </a:lnTo>
                    <a:cubicBezTo>
                      <a:pt x="3152942" y="2207948"/>
                      <a:pt x="3094025" y="2257821"/>
                      <a:pt x="3025017" y="2257778"/>
                    </a:cubicBezTo>
                    <a:lnTo>
                      <a:pt x="2971183" y="2257778"/>
                    </a:lnTo>
                    <a:cubicBezTo>
                      <a:pt x="2961328" y="2257771"/>
                      <a:pt x="2951924" y="2253643"/>
                      <a:pt x="2945250" y="2246392"/>
                    </a:cubicBezTo>
                    <a:cubicBezTo>
                      <a:pt x="2938576" y="2239141"/>
                      <a:pt x="2935238" y="2229429"/>
                      <a:pt x="2936046" y="2219607"/>
                    </a:cubicBezTo>
                    <a:lnTo>
                      <a:pt x="3003427" y="1411111"/>
                    </a:lnTo>
                    <a:lnTo>
                      <a:pt x="3066433" y="969998"/>
                    </a:lnTo>
                  </a:path>
                </a:pathLst>
              </a:custGeom>
              <a:solidFill>
                <a:srgbClr val="494F56"/>
              </a:solidFill>
            </p:spPr>
          </p:sp>
        </p:gr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6609" r="0" b="22368"/>
          <a:stretch>
            <a:fillRect/>
          </a:stretch>
        </p:blipFill>
        <p:spPr>
          <a:xfrm flipH="false" flipV="false" rot="0">
            <a:off x="7876683" y="1705020"/>
            <a:ext cx="8985629" cy="6876959"/>
          </a:xfrm>
          <a:prstGeom prst="rect">
            <a:avLst/>
          </a:prstGeom>
        </p:spPr>
      </p:pic>
      <p:sp>
        <p:nvSpPr>
          <p:cNvPr name="TextBox 3" id="3"/>
          <p:cNvSpPr txBox="true"/>
          <p:nvPr/>
        </p:nvSpPr>
        <p:spPr>
          <a:xfrm rot="0">
            <a:off x="1425688" y="1762170"/>
            <a:ext cx="4688341" cy="31813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4" id="4"/>
          <p:cNvSpPr txBox="true"/>
          <p:nvPr/>
        </p:nvSpPr>
        <p:spPr>
          <a:xfrm rot="0">
            <a:off x="1425688" y="7640910"/>
            <a:ext cx="4280127" cy="94107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7154233" cy="8229600"/>
            <a:chOff x="0" y="0"/>
            <a:chExt cx="9538978" cy="10972800"/>
          </a:xfrm>
        </p:grpSpPr>
        <p:pic>
          <p:nvPicPr>
            <p:cNvPr name="Picture 3" id="3"/>
            <p:cNvPicPr>
              <a:picLocks noChangeAspect="true"/>
            </p:cNvPicPr>
            <p:nvPr/>
          </p:nvPicPr>
          <p:blipFill>
            <a:blip r:embed="rId2"/>
            <a:srcRect l="0" t="14632" r="0" b="31179"/>
            <a:stretch>
              <a:fillRect/>
            </a:stretch>
          </p:blipFill>
          <p:spPr>
            <a:xfrm>
              <a:off x="0" y="0"/>
              <a:ext cx="9538978" cy="5168900"/>
            </a:xfrm>
            <a:prstGeom prst="rect">
              <a:avLst/>
            </a:prstGeom>
          </p:spPr>
        </p:pic>
        <p:pic>
          <p:nvPicPr>
            <p:cNvPr name="Picture 4" id="4"/>
            <p:cNvPicPr>
              <a:picLocks noChangeAspect="true"/>
            </p:cNvPicPr>
            <p:nvPr/>
          </p:nvPicPr>
          <p:blipFill>
            <a:blip r:embed="rId3"/>
            <a:srcRect l="0" t="12179" r="0" b="6028"/>
            <a:stretch>
              <a:fillRect/>
            </a:stretch>
          </p:blipFill>
          <p:spPr>
            <a:xfrm>
              <a:off x="0" y="5803900"/>
              <a:ext cx="9538978" cy="5168900"/>
            </a:xfrm>
            <a:prstGeom prst="rect">
              <a:avLst/>
            </a:prstGeom>
          </p:spPr>
        </p:pic>
      </p:grpSp>
      <p:sp>
        <p:nvSpPr>
          <p:cNvPr name="TextBox 5" id="5"/>
          <p:cNvSpPr txBox="true"/>
          <p:nvPr/>
        </p:nvSpPr>
        <p:spPr>
          <a:xfrm rot="0">
            <a:off x="9693048" y="3701188"/>
            <a:ext cx="7566252" cy="2133600"/>
          </a:xfrm>
          <a:prstGeom prst="rect">
            <a:avLst/>
          </a:prstGeom>
        </p:spPr>
        <p:txBody>
          <a:bodyPr anchor="t" rtlCol="false" tIns="0" lIns="0" bIns="0" rIns="0">
            <a:spAutoFit/>
          </a:bodyPr>
          <a:lstStyle/>
          <a:p>
            <a:pPr>
              <a:lnSpc>
                <a:spcPts val="8250"/>
              </a:lnSpc>
            </a:pPr>
            <a:r>
              <a:rPr lang="en-US" sz="7500">
                <a:solidFill>
                  <a:srgbClr val="000000"/>
                </a:solidFill>
                <a:latin typeface="Public Sans Bold"/>
              </a:rPr>
              <a:t>Write your</a:t>
            </a:r>
          </a:p>
          <a:p>
            <a:pPr marL="0" indent="0" lvl="0">
              <a:lnSpc>
                <a:spcPts val="8250"/>
              </a:lnSpc>
            </a:pPr>
            <a:r>
              <a:rPr lang="en-US" sz="7500">
                <a:solidFill>
                  <a:srgbClr val="000000"/>
                </a:solidFill>
                <a:latin typeface="Public Sans Bold"/>
              </a:rPr>
              <a:t>topic or idea</a:t>
            </a:r>
          </a:p>
        </p:txBody>
      </p:sp>
      <p:sp>
        <p:nvSpPr>
          <p:cNvPr name="TextBox 6" id="6"/>
          <p:cNvSpPr txBox="true"/>
          <p:nvPr/>
        </p:nvSpPr>
        <p:spPr>
          <a:xfrm rot="0">
            <a:off x="9693048" y="6178142"/>
            <a:ext cx="7566252" cy="46482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9468" y="4105275"/>
            <a:ext cx="5811951"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3" id="3"/>
          <p:cNvSpPr txBox="true"/>
          <p:nvPr/>
        </p:nvSpPr>
        <p:spPr>
          <a:xfrm rot="0">
            <a:off x="11697380" y="2664343"/>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4" id="4"/>
          <p:cNvSpPr txBox="true"/>
          <p:nvPr/>
        </p:nvSpPr>
        <p:spPr>
          <a:xfrm rot="0">
            <a:off x="11697380" y="3288382"/>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5" id="5"/>
          <p:cNvSpPr txBox="true"/>
          <p:nvPr/>
        </p:nvSpPr>
        <p:spPr>
          <a:xfrm rot="0">
            <a:off x="9940018" y="2788168"/>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01</a:t>
            </a:r>
          </a:p>
        </p:txBody>
      </p:sp>
      <p:sp>
        <p:nvSpPr>
          <p:cNvPr name="TextBox 6" id="6"/>
          <p:cNvSpPr txBox="true"/>
          <p:nvPr/>
        </p:nvSpPr>
        <p:spPr>
          <a:xfrm rot="0">
            <a:off x="11697380" y="6088028"/>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7" id="7"/>
          <p:cNvSpPr txBox="true"/>
          <p:nvPr/>
        </p:nvSpPr>
        <p:spPr>
          <a:xfrm rot="0">
            <a:off x="11697380" y="6712067"/>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8" id="8"/>
          <p:cNvSpPr txBox="true"/>
          <p:nvPr/>
        </p:nvSpPr>
        <p:spPr>
          <a:xfrm rot="0">
            <a:off x="9940018" y="6211853"/>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7213" r="25771" b="0"/>
          <a:stretch>
            <a:fillRect/>
          </a:stretch>
        </p:blipFill>
        <p:spPr>
          <a:xfrm>
            <a:off x="0" y="0"/>
            <a:ext cx="18288000" cy="10287000"/>
          </a:xfrm>
          <a:prstGeom prst="rect">
            <a:avLst/>
          </a:prstGeom>
        </p:spPr>
      </p:pic>
      <p:sp>
        <p:nvSpPr>
          <p:cNvPr name="TextBox 3" id="3"/>
          <p:cNvSpPr txBox="true"/>
          <p:nvPr/>
        </p:nvSpPr>
        <p:spPr>
          <a:xfrm rot="0">
            <a:off x="1355271" y="4533900"/>
            <a:ext cx="7430269" cy="1295400"/>
          </a:xfrm>
          <a:prstGeom prst="rect">
            <a:avLst/>
          </a:prstGeom>
        </p:spPr>
        <p:txBody>
          <a:bodyPr anchor="t" rtlCol="false" tIns="0" lIns="0" bIns="0" rIns="0">
            <a:spAutoFit/>
          </a:bodyPr>
          <a:lstStyle/>
          <a:p>
            <a:pPr marL="0" indent="0" lvl="0">
              <a:lnSpc>
                <a:spcPts val="9900"/>
              </a:lnSpc>
            </a:pPr>
            <a:r>
              <a:rPr lang="en-US" sz="9000">
                <a:solidFill>
                  <a:srgbClr val="000000"/>
                </a:solidFill>
                <a:latin typeface="Public Sans Bold"/>
              </a:rPr>
              <a:t>Methodology</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64147" r="0" b="17534"/>
          <a:stretch>
            <a:fillRect/>
          </a:stretch>
        </p:blipFill>
        <p:spPr>
          <a:xfrm flipH="false" flipV="false" rot="0">
            <a:off x="1028700" y="1028700"/>
            <a:ext cx="16230600" cy="4459922"/>
          </a:xfrm>
          <a:prstGeom prst="rect">
            <a:avLst/>
          </a:prstGeom>
        </p:spPr>
      </p:pic>
      <p:sp>
        <p:nvSpPr>
          <p:cNvPr name="TextBox 3" id="3"/>
          <p:cNvSpPr txBox="true"/>
          <p:nvPr/>
        </p:nvSpPr>
        <p:spPr>
          <a:xfrm rot="0">
            <a:off x="2549298" y="7315744"/>
            <a:ext cx="14710002" cy="1085850"/>
          </a:xfrm>
          <a:prstGeom prst="rect">
            <a:avLst/>
          </a:prstGeom>
        </p:spPr>
        <p:txBody>
          <a:bodyPr anchor="t" rtlCol="false" tIns="0" lIns="0" bIns="0" rIns="0">
            <a:spAutoFit/>
          </a:bodyPr>
          <a:lstStyle/>
          <a:p>
            <a:pPr algn="r" marL="0" indent="0" lvl="0">
              <a:lnSpc>
                <a:spcPts val="8250"/>
              </a:lnSpc>
            </a:pPr>
            <a:r>
              <a:rPr lang="en-US" sz="7500">
                <a:solidFill>
                  <a:srgbClr val="000000"/>
                </a:solidFill>
                <a:latin typeface="Public Sans Bold"/>
              </a:rPr>
              <a:t>Write your topic or idea</a:t>
            </a:r>
          </a:p>
        </p:txBody>
      </p:sp>
      <p:sp>
        <p:nvSpPr>
          <p:cNvPr name="TextBox 4" id="4"/>
          <p:cNvSpPr txBox="true"/>
          <p:nvPr/>
        </p:nvSpPr>
        <p:spPr>
          <a:xfrm rot="0">
            <a:off x="2549298" y="8793480"/>
            <a:ext cx="14710002" cy="464820"/>
          </a:xfrm>
          <a:prstGeom prst="rect">
            <a:avLst/>
          </a:prstGeom>
        </p:spPr>
        <p:txBody>
          <a:bodyPr anchor="t" rtlCol="false" tIns="0" lIns="0" bIns="0" rIns="0">
            <a:spAutoFit/>
          </a:bodyPr>
          <a:lstStyle/>
          <a:p>
            <a:pPr algn="r"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3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413823" y="6257989"/>
            <a:ext cx="4003460" cy="786645"/>
            <a:chOff x="0" y="0"/>
            <a:chExt cx="5337947" cy="1048860"/>
          </a:xfrm>
        </p:grpSpPr>
        <p:grpSp>
          <p:nvGrpSpPr>
            <p:cNvPr name="Group 3" id="3"/>
            <p:cNvGrpSpPr>
              <a:grpSpLocks noChangeAspect="true"/>
            </p:cNvGrpSpPr>
            <p:nvPr/>
          </p:nvGrpSpPr>
          <p:grpSpPr>
            <a:xfrm rot="0">
              <a:off x="0" y="0"/>
              <a:ext cx="5337947" cy="1048860"/>
              <a:chOff x="0" y="0"/>
              <a:chExt cx="9525000" cy="1871579"/>
            </a:xfrm>
          </p:grpSpPr>
          <p:sp>
            <p:nvSpPr>
              <p:cNvPr name="Freeform 4" id="4"/>
              <p:cNvSpPr/>
              <p:nvPr/>
            </p:nvSpPr>
            <p:spPr>
              <a:xfrm>
                <a:off x="3830" y="0"/>
                <a:ext cx="7866320" cy="1871601"/>
              </a:xfrm>
              <a:custGeom>
                <a:avLst/>
                <a:gdLst/>
                <a:ahLst/>
                <a:cxnLst/>
                <a:rect r="r" b="b" t="t" l="l"/>
                <a:pathLst>
                  <a:path h="1871601" w="7866320">
                    <a:moveTo>
                      <a:pt x="945796" y="1671053"/>
                    </a:moveTo>
                    <a:lnTo>
                      <a:pt x="316544" y="1671053"/>
                    </a:lnTo>
                    <a:lnTo>
                      <a:pt x="212271" y="401053"/>
                    </a:lnTo>
                    <a:lnTo>
                      <a:pt x="1050069" y="401053"/>
                    </a:lnTo>
                    <a:lnTo>
                      <a:pt x="945796" y="1670384"/>
                    </a:lnTo>
                    <a:lnTo>
                      <a:pt x="945796" y="1671053"/>
                    </a:lnTo>
                    <a:moveTo>
                      <a:pt x="67958" y="0"/>
                    </a:moveTo>
                    <a:cubicBezTo>
                      <a:pt x="49412" y="9"/>
                      <a:pt x="31703" y="7723"/>
                      <a:pt x="19066" y="21298"/>
                    </a:cubicBezTo>
                    <a:cubicBezTo>
                      <a:pt x="6429" y="34873"/>
                      <a:pt x="0" y="53088"/>
                      <a:pt x="1317" y="71588"/>
                    </a:cubicBezTo>
                    <a:lnTo>
                      <a:pt x="116486" y="1685357"/>
                    </a:lnTo>
                    <a:cubicBezTo>
                      <a:pt x="123991" y="1790303"/>
                      <a:pt x="211331" y="1871601"/>
                      <a:pt x="316544" y="1871579"/>
                    </a:cubicBezTo>
                    <a:lnTo>
                      <a:pt x="945796" y="1871579"/>
                    </a:lnTo>
                    <a:cubicBezTo>
                      <a:pt x="1050984" y="1871566"/>
                      <a:pt x="1138284" y="1790277"/>
                      <a:pt x="1145787" y="1685357"/>
                    </a:cubicBezTo>
                    <a:lnTo>
                      <a:pt x="1261023" y="71521"/>
                    </a:lnTo>
                    <a:cubicBezTo>
                      <a:pt x="1262320" y="53044"/>
                      <a:pt x="1255891" y="34857"/>
                      <a:pt x="1243271" y="21300"/>
                    </a:cubicBezTo>
                    <a:cubicBezTo>
                      <a:pt x="1230651" y="7742"/>
                      <a:pt x="1212971" y="29"/>
                      <a:pt x="1194448" y="0"/>
                    </a:cubicBezTo>
                    <a:lnTo>
                      <a:pt x="67958" y="0"/>
                    </a:lnTo>
                    <a:moveTo>
                      <a:pt x="212337" y="334211"/>
                    </a:moveTo>
                    <a:lnTo>
                      <a:pt x="1050069" y="334211"/>
                    </a:lnTo>
                    <a:cubicBezTo>
                      <a:pt x="1068742" y="334222"/>
                      <a:pt x="1086559" y="342044"/>
                      <a:pt x="1099206" y="355783"/>
                    </a:cubicBezTo>
                    <a:cubicBezTo>
                      <a:pt x="1111852" y="369521"/>
                      <a:pt x="1118175" y="387924"/>
                      <a:pt x="1116644" y="406534"/>
                    </a:cubicBezTo>
                    <a:lnTo>
                      <a:pt x="1012437" y="1675865"/>
                    </a:lnTo>
                    <a:cubicBezTo>
                      <a:pt x="1009915" y="1710812"/>
                      <a:pt x="980834" y="1737881"/>
                      <a:pt x="945796" y="1737895"/>
                    </a:cubicBezTo>
                    <a:lnTo>
                      <a:pt x="316544" y="1737895"/>
                    </a:lnTo>
                    <a:cubicBezTo>
                      <a:pt x="281482" y="1737878"/>
                      <a:pt x="252392" y="1710772"/>
                      <a:pt x="249903" y="1675798"/>
                    </a:cubicBezTo>
                    <a:lnTo>
                      <a:pt x="145629" y="406467"/>
                    </a:lnTo>
                    <a:cubicBezTo>
                      <a:pt x="144116" y="387845"/>
                      <a:pt x="150465" y="369439"/>
                      <a:pt x="163139" y="355711"/>
                    </a:cubicBezTo>
                    <a:cubicBezTo>
                      <a:pt x="175813" y="341983"/>
                      <a:pt x="193654" y="334187"/>
                      <a:pt x="212337" y="334211"/>
                    </a:cubicBezTo>
                    <a:moveTo>
                      <a:pt x="2596796" y="1671053"/>
                    </a:moveTo>
                    <a:lnTo>
                      <a:pt x="1967544" y="1671053"/>
                    </a:lnTo>
                    <a:lnTo>
                      <a:pt x="1863271" y="401053"/>
                    </a:lnTo>
                    <a:lnTo>
                      <a:pt x="2701069" y="401053"/>
                    </a:lnTo>
                    <a:lnTo>
                      <a:pt x="2596796" y="1670384"/>
                    </a:lnTo>
                    <a:lnTo>
                      <a:pt x="2596796" y="1671053"/>
                    </a:lnTo>
                    <a:moveTo>
                      <a:pt x="1718958" y="0"/>
                    </a:moveTo>
                    <a:cubicBezTo>
                      <a:pt x="1700412" y="9"/>
                      <a:pt x="1682703" y="7723"/>
                      <a:pt x="1670066" y="21298"/>
                    </a:cubicBezTo>
                    <a:cubicBezTo>
                      <a:pt x="1657429" y="34873"/>
                      <a:pt x="1651000" y="53088"/>
                      <a:pt x="1652317" y="71588"/>
                    </a:cubicBezTo>
                    <a:lnTo>
                      <a:pt x="1767486" y="1685357"/>
                    </a:lnTo>
                    <a:cubicBezTo>
                      <a:pt x="1774991" y="1790303"/>
                      <a:pt x="1862331" y="1871601"/>
                      <a:pt x="1967544" y="1871579"/>
                    </a:cubicBezTo>
                    <a:lnTo>
                      <a:pt x="2596796" y="1871579"/>
                    </a:lnTo>
                    <a:cubicBezTo>
                      <a:pt x="2701984" y="1871566"/>
                      <a:pt x="2789284" y="1790277"/>
                      <a:pt x="2796787" y="1685357"/>
                    </a:cubicBezTo>
                    <a:lnTo>
                      <a:pt x="2912023" y="71521"/>
                    </a:lnTo>
                    <a:cubicBezTo>
                      <a:pt x="2913320" y="53044"/>
                      <a:pt x="2906891" y="34857"/>
                      <a:pt x="2894271" y="21300"/>
                    </a:cubicBezTo>
                    <a:cubicBezTo>
                      <a:pt x="2881651" y="7742"/>
                      <a:pt x="2863971" y="29"/>
                      <a:pt x="2845448" y="0"/>
                    </a:cubicBezTo>
                    <a:lnTo>
                      <a:pt x="1718958" y="0"/>
                    </a:lnTo>
                    <a:moveTo>
                      <a:pt x="1863337" y="334211"/>
                    </a:moveTo>
                    <a:lnTo>
                      <a:pt x="2701069" y="334211"/>
                    </a:lnTo>
                    <a:cubicBezTo>
                      <a:pt x="2719743" y="334222"/>
                      <a:pt x="2737559" y="342044"/>
                      <a:pt x="2750206" y="355783"/>
                    </a:cubicBezTo>
                    <a:cubicBezTo>
                      <a:pt x="2762852" y="369521"/>
                      <a:pt x="2769175" y="387924"/>
                      <a:pt x="2767644" y="406534"/>
                    </a:cubicBezTo>
                    <a:lnTo>
                      <a:pt x="2663437" y="1675865"/>
                    </a:lnTo>
                    <a:cubicBezTo>
                      <a:pt x="2660915" y="1710812"/>
                      <a:pt x="2631834" y="1737881"/>
                      <a:pt x="2596796" y="1737895"/>
                    </a:cubicBezTo>
                    <a:lnTo>
                      <a:pt x="1967544" y="1737895"/>
                    </a:lnTo>
                    <a:cubicBezTo>
                      <a:pt x="1932482" y="1737878"/>
                      <a:pt x="1903392" y="1710772"/>
                      <a:pt x="1900903" y="1675798"/>
                    </a:cubicBezTo>
                    <a:lnTo>
                      <a:pt x="1796629" y="406467"/>
                    </a:lnTo>
                    <a:cubicBezTo>
                      <a:pt x="1795116" y="387845"/>
                      <a:pt x="1801465" y="369439"/>
                      <a:pt x="1814139" y="355711"/>
                    </a:cubicBezTo>
                    <a:cubicBezTo>
                      <a:pt x="1826813" y="341983"/>
                      <a:pt x="1844654" y="334187"/>
                      <a:pt x="1863337" y="334211"/>
                    </a:cubicBezTo>
                    <a:moveTo>
                      <a:pt x="4247796" y="1671053"/>
                    </a:moveTo>
                    <a:lnTo>
                      <a:pt x="3618544" y="1671053"/>
                    </a:lnTo>
                    <a:lnTo>
                      <a:pt x="3514270" y="401053"/>
                    </a:lnTo>
                    <a:lnTo>
                      <a:pt x="4352070" y="401053"/>
                    </a:lnTo>
                    <a:lnTo>
                      <a:pt x="4247796" y="1670384"/>
                    </a:lnTo>
                    <a:lnTo>
                      <a:pt x="4247796" y="1671053"/>
                    </a:lnTo>
                    <a:moveTo>
                      <a:pt x="3369958" y="0"/>
                    </a:moveTo>
                    <a:cubicBezTo>
                      <a:pt x="3351412" y="9"/>
                      <a:pt x="3333703" y="7723"/>
                      <a:pt x="3321066" y="21298"/>
                    </a:cubicBezTo>
                    <a:cubicBezTo>
                      <a:pt x="3308429" y="34873"/>
                      <a:pt x="3302000" y="53088"/>
                      <a:pt x="3303317" y="71588"/>
                    </a:cubicBezTo>
                    <a:lnTo>
                      <a:pt x="3418486" y="1685357"/>
                    </a:lnTo>
                    <a:cubicBezTo>
                      <a:pt x="3425991" y="1790303"/>
                      <a:pt x="3513331" y="1871601"/>
                      <a:pt x="3618544" y="1871579"/>
                    </a:cubicBezTo>
                    <a:lnTo>
                      <a:pt x="4247796" y="1871579"/>
                    </a:lnTo>
                    <a:cubicBezTo>
                      <a:pt x="4352984" y="1871566"/>
                      <a:pt x="4440284" y="1790277"/>
                      <a:pt x="4447787" y="1685357"/>
                    </a:cubicBezTo>
                    <a:lnTo>
                      <a:pt x="4563023" y="71521"/>
                    </a:lnTo>
                    <a:cubicBezTo>
                      <a:pt x="4564320" y="53044"/>
                      <a:pt x="4557891" y="34857"/>
                      <a:pt x="4545271" y="21300"/>
                    </a:cubicBezTo>
                    <a:cubicBezTo>
                      <a:pt x="4532651" y="7742"/>
                      <a:pt x="4514971" y="29"/>
                      <a:pt x="4496448" y="0"/>
                    </a:cubicBezTo>
                    <a:lnTo>
                      <a:pt x="3369958" y="0"/>
                    </a:lnTo>
                    <a:moveTo>
                      <a:pt x="3514337" y="334211"/>
                    </a:moveTo>
                    <a:lnTo>
                      <a:pt x="4352070" y="334211"/>
                    </a:lnTo>
                    <a:cubicBezTo>
                      <a:pt x="4370743" y="334222"/>
                      <a:pt x="4388559" y="342044"/>
                      <a:pt x="4401206" y="355783"/>
                    </a:cubicBezTo>
                    <a:cubicBezTo>
                      <a:pt x="4413852" y="369521"/>
                      <a:pt x="4420176" y="387924"/>
                      <a:pt x="4418644" y="406534"/>
                    </a:cubicBezTo>
                    <a:lnTo>
                      <a:pt x="4314437" y="1675865"/>
                    </a:lnTo>
                    <a:cubicBezTo>
                      <a:pt x="4311915" y="1710812"/>
                      <a:pt x="4282834" y="1737881"/>
                      <a:pt x="4247796" y="1737895"/>
                    </a:cubicBezTo>
                    <a:lnTo>
                      <a:pt x="3618544" y="1737895"/>
                    </a:lnTo>
                    <a:cubicBezTo>
                      <a:pt x="3583482" y="1737878"/>
                      <a:pt x="3554392" y="1710772"/>
                      <a:pt x="3551903" y="1675798"/>
                    </a:cubicBezTo>
                    <a:lnTo>
                      <a:pt x="3447629" y="406467"/>
                    </a:lnTo>
                    <a:cubicBezTo>
                      <a:pt x="3446116" y="387845"/>
                      <a:pt x="3452465" y="369439"/>
                      <a:pt x="3465139" y="355711"/>
                    </a:cubicBezTo>
                    <a:cubicBezTo>
                      <a:pt x="3477813" y="341983"/>
                      <a:pt x="3495654" y="334187"/>
                      <a:pt x="3514337" y="334211"/>
                    </a:cubicBezTo>
                    <a:moveTo>
                      <a:pt x="5898796" y="1671053"/>
                    </a:moveTo>
                    <a:lnTo>
                      <a:pt x="5269544" y="1671053"/>
                    </a:lnTo>
                    <a:lnTo>
                      <a:pt x="5165270" y="401053"/>
                    </a:lnTo>
                    <a:lnTo>
                      <a:pt x="6003070" y="401053"/>
                    </a:lnTo>
                    <a:lnTo>
                      <a:pt x="5898796" y="1670384"/>
                    </a:lnTo>
                    <a:lnTo>
                      <a:pt x="5898796" y="1671053"/>
                    </a:lnTo>
                    <a:moveTo>
                      <a:pt x="5020958" y="0"/>
                    </a:moveTo>
                    <a:cubicBezTo>
                      <a:pt x="5002412" y="9"/>
                      <a:pt x="4984703" y="7723"/>
                      <a:pt x="4972066" y="21298"/>
                    </a:cubicBezTo>
                    <a:cubicBezTo>
                      <a:pt x="4959429" y="34873"/>
                      <a:pt x="4953000" y="53088"/>
                      <a:pt x="4954317" y="71588"/>
                    </a:cubicBezTo>
                    <a:lnTo>
                      <a:pt x="5069486" y="1685357"/>
                    </a:lnTo>
                    <a:cubicBezTo>
                      <a:pt x="5076991" y="1790303"/>
                      <a:pt x="5164331" y="1871601"/>
                      <a:pt x="5269544" y="1871579"/>
                    </a:cubicBezTo>
                    <a:lnTo>
                      <a:pt x="5898796" y="1871579"/>
                    </a:lnTo>
                    <a:cubicBezTo>
                      <a:pt x="6003984" y="1871566"/>
                      <a:pt x="6091284" y="1790277"/>
                      <a:pt x="6098787" y="1685357"/>
                    </a:cubicBezTo>
                    <a:lnTo>
                      <a:pt x="6214023" y="71521"/>
                    </a:lnTo>
                    <a:cubicBezTo>
                      <a:pt x="6215320" y="53044"/>
                      <a:pt x="6208891" y="34857"/>
                      <a:pt x="6196271" y="21300"/>
                    </a:cubicBezTo>
                    <a:cubicBezTo>
                      <a:pt x="6183651" y="7742"/>
                      <a:pt x="6165971" y="29"/>
                      <a:pt x="6147448" y="0"/>
                    </a:cubicBezTo>
                    <a:lnTo>
                      <a:pt x="5020958" y="0"/>
                    </a:lnTo>
                    <a:moveTo>
                      <a:pt x="5165337" y="334211"/>
                    </a:moveTo>
                    <a:lnTo>
                      <a:pt x="6003070" y="334211"/>
                    </a:lnTo>
                    <a:cubicBezTo>
                      <a:pt x="6021743" y="334222"/>
                      <a:pt x="6039559" y="342044"/>
                      <a:pt x="6052206" y="355783"/>
                    </a:cubicBezTo>
                    <a:cubicBezTo>
                      <a:pt x="6064852" y="369521"/>
                      <a:pt x="6071176" y="387924"/>
                      <a:pt x="6069644" y="406534"/>
                    </a:cubicBezTo>
                    <a:lnTo>
                      <a:pt x="5965437" y="1675865"/>
                    </a:lnTo>
                    <a:cubicBezTo>
                      <a:pt x="5962915" y="1710812"/>
                      <a:pt x="5933834" y="1737881"/>
                      <a:pt x="5898796" y="1737895"/>
                    </a:cubicBezTo>
                    <a:lnTo>
                      <a:pt x="5269544" y="1737895"/>
                    </a:lnTo>
                    <a:cubicBezTo>
                      <a:pt x="5234482" y="1737878"/>
                      <a:pt x="5205392" y="1710772"/>
                      <a:pt x="5202903" y="1675798"/>
                    </a:cubicBezTo>
                    <a:lnTo>
                      <a:pt x="5098629" y="406467"/>
                    </a:lnTo>
                    <a:cubicBezTo>
                      <a:pt x="5097116" y="387845"/>
                      <a:pt x="5103465" y="369439"/>
                      <a:pt x="5116139" y="355711"/>
                    </a:cubicBezTo>
                    <a:cubicBezTo>
                      <a:pt x="5128813" y="341983"/>
                      <a:pt x="5146654" y="334187"/>
                      <a:pt x="5165337" y="334211"/>
                    </a:cubicBezTo>
                    <a:moveTo>
                      <a:pt x="7549796" y="1671053"/>
                    </a:moveTo>
                    <a:lnTo>
                      <a:pt x="6920544" y="1671053"/>
                    </a:lnTo>
                    <a:lnTo>
                      <a:pt x="6816271" y="401053"/>
                    </a:lnTo>
                    <a:lnTo>
                      <a:pt x="7654069" y="401053"/>
                    </a:lnTo>
                    <a:lnTo>
                      <a:pt x="7549796" y="1670384"/>
                    </a:lnTo>
                    <a:lnTo>
                      <a:pt x="7549796" y="1671053"/>
                    </a:lnTo>
                    <a:moveTo>
                      <a:pt x="6671959" y="0"/>
                    </a:moveTo>
                    <a:cubicBezTo>
                      <a:pt x="6653412" y="9"/>
                      <a:pt x="6635703" y="7723"/>
                      <a:pt x="6623066" y="21298"/>
                    </a:cubicBezTo>
                    <a:cubicBezTo>
                      <a:pt x="6610429" y="34873"/>
                      <a:pt x="6604000" y="53088"/>
                      <a:pt x="6605317" y="71588"/>
                    </a:cubicBezTo>
                    <a:lnTo>
                      <a:pt x="6720486" y="1685357"/>
                    </a:lnTo>
                    <a:cubicBezTo>
                      <a:pt x="6727991" y="1790303"/>
                      <a:pt x="6815331" y="1871601"/>
                      <a:pt x="6920544" y="1871579"/>
                    </a:cubicBezTo>
                    <a:lnTo>
                      <a:pt x="7549796" y="1871579"/>
                    </a:lnTo>
                    <a:cubicBezTo>
                      <a:pt x="7654984" y="1871566"/>
                      <a:pt x="7742284" y="1790277"/>
                      <a:pt x="7749787" y="1685357"/>
                    </a:cubicBezTo>
                    <a:lnTo>
                      <a:pt x="7865023" y="71521"/>
                    </a:lnTo>
                    <a:cubicBezTo>
                      <a:pt x="7866320" y="53044"/>
                      <a:pt x="7859892" y="34857"/>
                      <a:pt x="7847271" y="21300"/>
                    </a:cubicBezTo>
                    <a:cubicBezTo>
                      <a:pt x="7834651" y="7742"/>
                      <a:pt x="7816971" y="29"/>
                      <a:pt x="7798449" y="0"/>
                    </a:cubicBezTo>
                    <a:lnTo>
                      <a:pt x="6671959" y="0"/>
                    </a:lnTo>
                    <a:moveTo>
                      <a:pt x="6816337" y="334211"/>
                    </a:moveTo>
                    <a:lnTo>
                      <a:pt x="7654069" y="334211"/>
                    </a:lnTo>
                    <a:cubicBezTo>
                      <a:pt x="7672743" y="334222"/>
                      <a:pt x="7690559" y="342044"/>
                      <a:pt x="7703206" y="355783"/>
                    </a:cubicBezTo>
                    <a:cubicBezTo>
                      <a:pt x="7715852" y="369521"/>
                      <a:pt x="7722175" y="387924"/>
                      <a:pt x="7720644" y="406534"/>
                    </a:cubicBezTo>
                    <a:lnTo>
                      <a:pt x="7616437" y="1675865"/>
                    </a:lnTo>
                    <a:cubicBezTo>
                      <a:pt x="7613914" y="1710812"/>
                      <a:pt x="7584834" y="1737881"/>
                      <a:pt x="7549796" y="1737895"/>
                    </a:cubicBezTo>
                    <a:lnTo>
                      <a:pt x="6920544" y="1737895"/>
                    </a:lnTo>
                    <a:cubicBezTo>
                      <a:pt x="6885482" y="1737878"/>
                      <a:pt x="6856392" y="1710772"/>
                      <a:pt x="6853903" y="1675798"/>
                    </a:cubicBezTo>
                    <a:lnTo>
                      <a:pt x="6749629" y="406467"/>
                    </a:lnTo>
                    <a:cubicBezTo>
                      <a:pt x="6748115" y="387845"/>
                      <a:pt x="6754465" y="369439"/>
                      <a:pt x="6767139" y="355711"/>
                    </a:cubicBezTo>
                    <a:cubicBezTo>
                      <a:pt x="6779813" y="341983"/>
                      <a:pt x="6797654" y="334187"/>
                      <a:pt x="6816337" y="334211"/>
                    </a:cubicBezTo>
                  </a:path>
                </a:pathLst>
              </a:custGeom>
              <a:solidFill>
                <a:srgbClr val="000000"/>
              </a:solidFill>
            </p:spPr>
          </p:sp>
          <p:sp>
            <p:nvSpPr>
              <p:cNvPr name="Freeform 5" id="5"/>
              <p:cNvSpPr/>
              <p:nvPr/>
            </p:nvSpPr>
            <p:spPr>
              <a:xfrm>
                <a:off x="8258830" y="0"/>
                <a:ext cx="1262320" cy="1871601"/>
              </a:xfrm>
              <a:custGeom>
                <a:avLst/>
                <a:gdLst/>
                <a:ahLst/>
                <a:cxnLst/>
                <a:rect r="r" b="b" t="t" l="l"/>
                <a:pathLst>
                  <a:path h="1871601" w="1262320">
                    <a:moveTo>
                      <a:pt x="945796" y="1671053"/>
                    </a:moveTo>
                    <a:lnTo>
                      <a:pt x="316544" y="1671053"/>
                    </a:lnTo>
                    <a:lnTo>
                      <a:pt x="212271" y="401053"/>
                    </a:lnTo>
                    <a:lnTo>
                      <a:pt x="1050069" y="401053"/>
                    </a:lnTo>
                    <a:lnTo>
                      <a:pt x="945796" y="1670384"/>
                    </a:lnTo>
                    <a:lnTo>
                      <a:pt x="945796" y="1671053"/>
                    </a:lnTo>
                    <a:moveTo>
                      <a:pt x="67959" y="0"/>
                    </a:moveTo>
                    <a:cubicBezTo>
                      <a:pt x="49412" y="9"/>
                      <a:pt x="31703" y="7723"/>
                      <a:pt x="19066" y="21298"/>
                    </a:cubicBezTo>
                    <a:cubicBezTo>
                      <a:pt x="6429" y="34873"/>
                      <a:pt x="0" y="53088"/>
                      <a:pt x="1317" y="71588"/>
                    </a:cubicBezTo>
                    <a:lnTo>
                      <a:pt x="116486" y="1685357"/>
                    </a:lnTo>
                    <a:cubicBezTo>
                      <a:pt x="123991" y="1790303"/>
                      <a:pt x="211331" y="1871601"/>
                      <a:pt x="316544" y="1871579"/>
                    </a:cubicBezTo>
                    <a:lnTo>
                      <a:pt x="945796" y="1871579"/>
                    </a:lnTo>
                    <a:cubicBezTo>
                      <a:pt x="1050984" y="1871566"/>
                      <a:pt x="1138284" y="1790277"/>
                      <a:pt x="1145787" y="1685357"/>
                    </a:cubicBezTo>
                    <a:lnTo>
                      <a:pt x="1261023" y="71521"/>
                    </a:lnTo>
                    <a:cubicBezTo>
                      <a:pt x="1262320" y="53044"/>
                      <a:pt x="1255892" y="34857"/>
                      <a:pt x="1243271" y="21300"/>
                    </a:cubicBezTo>
                    <a:cubicBezTo>
                      <a:pt x="1230651" y="7742"/>
                      <a:pt x="1212971" y="29"/>
                      <a:pt x="1194449" y="0"/>
                    </a:cubicBezTo>
                    <a:lnTo>
                      <a:pt x="67959" y="0"/>
                    </a:lnTo>
                    <a:moveTo>
                      <a:pt x="212337" y="334211"/>
                    </a:moveTo>
                    <a:lnTo>
                      <a:pt x="1050069" y="334211"/>
                    </a:lnTo>
                    <a:cubicBezTo>
                      <a:pt x="1068743" y="334222"/>
                      <a:pt x="1086559" y="342044"/>
                      <a:pt x="1099206" y="355783"/>
                    </a:cubicBezTo>
                    <a:cubicBezTo>
                      <a:pt x="1111852" y="369521"/>
                      <a:pt x="1118175" y="387924"/>
                      <a:pt x="1116644" y="406534"/>
                    </a:cubicBezTo>
                    <a:lnTo>
                      <a:pt x="1012437" y="1675865"/>
                    </a:lnTo>
                    <a:cubicBezTo>
                      <a:pt x="1009914" y="1710812"/>
                      <a:pt x="980834" y="1737881"/>
                      <a:pt x="945796" y="1737895"/>
                    </a:cubicBezTo>
                    <a:lnTo>
                      <a:pt x="316544" y="1737895"/>
                    </a:lnTo>
                    <a:cubicBezTo>
                      <a:pt x="281482" y="1737878"/>
                      <a:pt x="252392" y="1710772"/>
                      <a:pt x="249903" y="1675798"/>
                    </a:cubicBezTo>
                    <a:lnTo>
                      <a:pt x="145629" y="406467"/>
                    </a:lnTo>
                    <a:cubicBezTo>
                      <a:pt x="144115" y="387845"/>
                      <a:pt x="150465" y="369439"/>
                      <a:pt x="163139" y="355711"/>
                    </a:cubicBezTo>
                    <a:cubicBezTo>
                      <a:pt x="175813" y="341983"/>
                      <a:pt x="193654" y="334187"/>
                      <a:pt x="212337" y="334211"/>
                    </a:cubicBezTo>
                  </a:path>
                </a:pathLst>
              </a:custGeom>
              <a:solidFill>
                <a:srgbClr val="9B9B9B"/>
              </a:solidFill>
            </p:spPr>
          </p:sp>
        </p:grpSp>
      </p:grpSp>
      <p:grpSp>
        <p:nvGrpSpPr>
          <p:cNvPr name="Group 6" id="6"/>
          <p:cNvGrpSpPr/>
          <p:nvPr/>
        </p:nvGrpSpPr>
        <p:grpSpPr>
          <a:xfrm rot="0">
            <a:off x="9413823" y="1565732"/>
            <a:ext cx="4114867" cy="877838"/>
            <a:chOff x="0" y="0"/>
            <a:chExt cx="5486490" cy="1170451"/>
          </a:xfrm>
        </p:grpSpPr>
        <p:grpSp>
          <p:nvGrpSpPr>
            <p:cNvPr name="Group 7" id="7"/>
            <p:cNvGrpSpPr>
              <a:grpSpLocks noChangeAspect="true"/>
            </p:cNvGrpSpPr>
            <p:nvPr/>
          </p:nvGrpSpPr>
          <p:grpSpPr>
            <a:xfrm rot="0">
              <a:off x="0" y="0"/>
              <a:ext cx="5486490" cy="1170451"/>
              <a:chOff x="0" y="0"/>
              <a:chExt cx="9525000" cy="2032000"/>
            </a:xfrm>
          </p:grpSpPr>
          <p:sp>
            <p:nvSpPr>
              <p:cNvPr name="Freeform 8" id="8"/>
              <p:cNvSpPr/>
              <p:nvPr/>
            </p:nvSpPr>
            <p:spPr>
              <a:xfrm>
                <a:off x="47180" y="31750"/>
                <a:ext cx="4477322" cy="1968500"/>
              </a:xfrm>
              <a:custGeom>
                <a:avLst/>
                <a:gdLst/>
                <a:ahLst/>
                <a:cxnLst/>
                <a:rect r="r" b="b" t="t" l="l"/>
                <a:pathLst>
                  <a:path h="1968500" w="4477322">
                    <a:moveTo>
                      <a:pt x="961073" y="1206500"/>
                    </a:moveTo>
                    <a:cubicBezTo>
                      <a:pt x="962597" y="1185672"/>
                      <a:pt x="963867" y="1164463"/>
                      <a:pt x="964883" y="1143000"/>
                    </a:cubicBezTo>
                    <a:lnTo>
                      <a:pt x="936118" y="1143000"/>
                    </a:lnTo>
                    <a:cubicBezTo>
                      <a:pt x="925613" y="1142981"/>
                      <a:pt x="915798" y="1137767"/>
                      <a:pt x="909901" y="1129074"/>
                    </a:cubicBezTo>
                    <a:cubicBezTo>
                      <a:pt x="904004" y="1120381"/>
                      <a:pt x="902788" y="1109334"/>
                      <a:pt x="906654" y="1099566"/>
                    </a:cubicBezTo>
                    <a:cubicBezTo>
                      <a:pt x="882841" y="1140460"/>
                      <a:pt x="860425" y="1184021"/>
                      <a:pt x="839788" y="1229932"/>
                    </a:cubicBezTo>
                    <a:cubicBezTo>
                      <a:pt x="843666" y="1244281"/>
                      <a:pt x="837069" y="1259400"/>
                      <a:pt x="823913" y="1266317"/>
                    </a:cubicBezTo>
                    <a:cubicBezTo>
                      <a:pt x="814576" y="1288669"/>
                      <a:pt x="805768" y="1311239"/>
                      <a:pt x="797497" y="1334008"/>
                    </a:cubicBezTo>
                    <a:cubicBezTo>
                      <a:pt x="720662" y="1544955"/>
                      <a:pt x="698056" y="1749806"/>
                      <a:pt x="719456" y="1913318"/>
                    </a:cubicBezTo>
                    <a:cubicBezTo>
                      <a:pt x="834899" y="1812608"/>
                      <a:pt x="923925" y="1580579"/>
                      <a:pt x="955485" y="1270000"/>
                    </a:cubicBezTo>
                    <a:lnTo>
                      <a:pt x="936118" y="1270000"/>
                    </a:lnTo>
                    <a:cubicBezTo>
                      <a:pt x="924741" y="1270051"/>
                      <a:pt x="914206" y="1264011"/>
                      <a:pt x="908503" y="1254166"/>
                    </a:cubicBezTo>
                    <a:cubicBezTo>
                      <a:pt x="902799" y="1244322"/>
                      <a:pt x="902799" y="1232178"/>
                      <a:pt x="908503" y="1222334"/>
                    </a:cubicBezTo>
                    <a:cubicBezTo>
                      <a:pt x="914206" y="1212489"/>
                      <a:pt x="924741" y="1206449"/>
                      <a:pt x="936118" y="1206500"/>
                    </a:cubicBezTo>
                    <a:lnTo>
                      <a:pt x="961073" y="1206500"/>
                    </a:lnTo>
                    <a:close/>
                    <a:moveTo>
                      <a:pt x="936118" y="1079500"/>
                    </a:moveTo>
                    <a:cubicBezTo>
                      <a:pt x="926544" y="1079521"/>
                      <a:pt x="917492" y="1083861"/>
                      <a:pt x="911480" y="1091311"/>
                    </a:cubicBezTo>
                    <a:cubicBezTo>
                      <a:pt x="926910" y="1065085"/>
                      <a:pt x="942912" y="1039940"/>
                      <a:pt x="959422" y="1016000"/>
                    </a:cubicBezTo>
                    <a:lnTo>
                      <a:pt x="967931" y="1016000"/>
                    </a:lnTo>
                    <a:cubicBezTo>
                      <a:pt x="967931" y="1037399"/>
                      <a:pt x="967677" y="1058545"/>
                      <a:pt x="967169" y="1079500"/>
                    </a:cubicBezTo>
                    <a:lnTo>
                      <a:pt x="936118" y="1079500"/>
                    </a:lnTo>
                    <a:close/>
                    <a:moveTo>
                      <a:pt x="904368" y="983996"/>
                    </a:moveTo>
                    <a:cubicBezTo>
                      <a:pt x="904486" y="970777"/>
                      <a:pt x="912783" y="959015"/>
                      <a:pt x="925196" y="954468"/>
                    </a:cubicBezTo>
                    <a:cubicBezTo>
                      <a:pt x="938340" y="936244"/>
                      <a:pt x="951866" y="918718"/>
                      <a:pt x="965518" y="901827"/>
                    </a:cubicBezTo>
                    <a:cubicBezTo>
                      <a:pt x="965337" y="897551"/>
                      <a:pt x="965147" y="893275"/>
                      <a:pt x="964946" y="889000"/>
                    </a:cubicBezTo>
                    <a:lnTo>
                      <a:pt x="936118" y="889000"/>
                    </a:lnTo>
                    <a:cubicBezTo>
                      <a:pt x="924741" y="889051"/>
                      <a:pt x="914206" y="883011"/>
                      <a:pt x="908503" y="873166"/>
                    </a:cubicBezTo>
                    <a:cubicBezTo>
                      <a:pt x="902799" y="863322"/>
                      <a:pt x="902799" y="851178"/>
                      <a:pt x="908503" y="841334"/>
                    </a:cubicBezTo>
                    <a:cubicBezTo>
                      <a:pt x="914206" y="831489"/>
                      <a:pt x="924741" y="825449"/>
                      <a:pt x="936118" y="825500"/>
                    </a:cubicBezTo>
                    <a:lnTo>
                      <a:pt x="961263" y="825500"/>
                    </a:lnTo>
                    <a:cubicBezTo>
                      <a:pt x="959740" y="804101"/>
                      <a:pt x="957961" y="782955"/>
                      <a:pt x="955930" y="762000"/>
                    </a:cubicBezTo>
                    <a:lnTo>
                      <a:pt x="936118" y="762000"/>
                    </a:lnTo>
                    <a:cubicBezTo>
                      <a:pt x="924741" y="762051"/>
                      <a:pt x="914206" y="756011"/>
                      <a:pt x="908503" y="746166"/>
                    </a:cubicBezTo>
                    <a:cubicBezTo>
                      <a:pt x="902799" y="736322"/>
                      <a:pt x="902799" y="724178"/>
                      <a:pt x="908503" y="714334"/>
                    </a:cubicBezTo>
                    <a:cubicBezTo>
                      <a:pt x="914206" y="704489"/>
                      <a:pt x="924741" y="698449"/>
                      <a:pt x="936118" y="698500"/>
                    </a:cubicBezTo>
                    <a:lnTo>
                      <a:pt x="948944" y="698500"/>
                    </a:lnTo>
                    <a:cubicBezTo>
                      <a:pt x="946339" y="677294"/>
                      <a:pt x="943439" y="656125"/>
                      <a:pt x="940245" y="635000"/>
                    </a:cubicBezTo>
                    <a:lnTo>
                      <a:pt x="936118" y="635000"/>
                    </a:lnTo>
                    <a:cubicBezTo>
                      <a:pt x="919806" y="635016"/>
                      <a:pt x="906136" y="622670"/>
                      <a:pt x="904496" y="606441"/>
                    </a:cubicBezTo>
                    <a:cubicBezTo>
                      <a:pt x="902857" y="590212"/>
                      <a:pt x="913782" y="575381"/>
                      <a:pt x="929768" y="572135"/>
                    </a:cubicBezTo>
                    <a:cubicBezTo>
                      <a:pt x="925372" y="548043"/>
                      <a:pt x="920524" y="524036"/>
                      <a:pt x="915226" y="500126"/>
                    </a:cubicBezTo>
                    <a:cubicBezTo>
                      <a:pt x="904938" y="491146"/>
                      <a:pt x="901561" y="476586"/>
                      <a:pt x="906844" y="463994"/>
                    </a:cubicBezTo>
                    <a:cubicBezTo>
                      <a:pt x="886651" y="380936"/>
                      <a:pt x="862013" y="306197"/>
                      <a:pt x="833819" y="242189"/>
                    </a:cubicBezTo>
                    <a:cubicBezTo>
                      <a:pt x="827793" y="249656"/>
                      <a:pt x="818713" y="253998"/>
                      <a:pt x="809118" y="254000"/>
                    </a:cubicBezTo>
                    <a:lnTo>
                      <a:pt x="745617" y="254000"/>
                    </a:lnTo>
                    <a:cubicBezTo>
                      <a:pt x="734240" y="254051"/>
                      <a:pt x="723706" y="248011"/>
                      <a:pt x="718003" y="238166"/>
                    </a:cubicBezTo>
                    <a:cubicBezTo>
                      <a:pt x="712299" y="228322"/>
                      <a:pt x="712299" y="216178"/>
                      <a:pt x="718003" y="206334"/>
                    </a:cubicBezTo>
                    <a:cubicBezTo>
                      <a:pt x="723706" y="196489"/>
                      <a:pt x="734240" y="190449"/>
                      <a:pt x="745617" y="190500"/>
                    </a:cubicBezTo>
                    <a:lnTo>
                      <a:pt x="809118" y="190500"/>
                    </a:lnTo>
                    <a:cubicBezTo>
                      <a:pt x="797798" y="168639"/>
                      <a:pt x="785247" y="147439"/>
                      <a:pt x="771525" y="127000"/>
                    </a:cubicBezTo>
                    <a:lnTo>
                      <a:pt x="745617" y="127000"/>
                    </a:lnTo>
                    <a:cubicBezTo>
                      <a:pt x="732032" y="126993"/>
                      <a:pt x="719956" y="118342"/>
                      <a:pt x="715578" y="105481"/>
                    </a:cubicBezTo>
                    <a:cubicBezTo>
                      <a:pt x="711200" y="92620"/>
                      <a:pt x="715490" y="78398"/>
                      <a:pt x="726250" y="70104"/>
                    </a:cubicBezTo>
                    <a:cubicBezTo>
                      <a:pt x="683070" y="24765"/>
                      <a:pt x="636080" y="0"/>
                      <a:pt x="586931" y="0"/>
                    </a:cubicBezTo>
                    <a:cubicBezTo>
                      <a:pt x="537655" y="0"/>
                      <a:pt x="490665" y="24828"/>
                      <a:pt x="447485" y="70104"/>
                    </a:cubicBezTo>
                    <a:cubicBezTo>
                      <a:pt x="458254" y="78406"/>
                      <a:pt x="462542" y="92643"/>
                      <a:pt x="458147" y="105511"/>
                    </a:cubicBezTo>
                    <a:cubicBezTo>
                      <a:pt x="453752" y="118379"/>
                      <a:pt x="441652" y="127020"/>
                      <a:pt x="428054" y="127000"/>
                    </a:cubicBezTo>
                    <a:lnTo>
                      <a:pt x="402400" y="127000"/>
                    </a:lnTo>
                    <a:cubicBezTo>
                      <a:pt x="389382" y="146241"/>
                      <a:pt x="376873" y="167450"/>
                      <a:pt x="364808" y="190500"/>
                    </a:cubicBezTo>
                    <a:lnTo>
                      <a:pt x="428181" y="190500"/>
                    </a:lnTo>
                    <a:cubicBezTo>
                      <a:pt x="445661" y="190578"/>
                      <a:pt x="459789" y="204770"/>
                      <a:pt x="459789" y="222250"/>
                    </a:cubicBezTo>
                    <a:cubicBezTo>
                      <a:pt x="459789" y="239730"/>
                      <a:pt x="445661" y="253922"/>
                      <a:pt x="428181" y="254000"/>
                    </a:cubicBezTo>
                    <a:lnTo>
                      <a:pt x="364681" y="254000"/>
                    </a:lnTo>
                    <a:cubicBezTo>
                      <a:pt x="355116" y="254003"/>
                      <a:pt x="346062" y="249686"/>
                      <a:pt x="340043" y="242253"/>
                    </a:cubicBezTo>
                    <a:cubicBezTo>
                      <a:pt x="311785" y="306260"/>
                      <a:pt x="287211" y="381000"/>
                      <a:pt x="266955" y="464185"/>
                    </a:cubicBezTo>
                    <a:cubicBezTo>
                      <a:pt x="272161" y="476711"/>
                      <a:pt x="268816" y="491161"/>
                      <a:pt x="258636" y="500126"/>
                    </a:cubicBezTo>
                    <a:cubicBezTo>
                      <a:pt x="253429" y="523621"/>
                      <a:pt x="248603" y="547624"/>
                      <a:pt x="244094" y="572199"/>
                    </a:cubicBezTo>
                    <a:cubicBezTo>
                      <a:pt x="260105" y="575448"/>
                      <a:pt x="271036" y="590317"/>
                      <a:pt x="269361" y="606568"/>
                    </a:cubicBezTo>
                    <a:cubicBezTo>
                      <a:pt x="267687" y="622819"/>
                      <a:pt x="253954" y="635146"/>
                      <a:pt x="237617" y="635064"/>
                    </a:cubicBezTo>
                    <a:lnTo>
                      <a:pt x="233617" y="635064"/>
                    </a:lnTo>
                    <a:cubicBezTo>
                      <a:pt x="230442" y="655892"/>
                      <a:pt x="227521" y="677100"/>
                      <a:pt x="224917" y="698564"/>
                    </a:cubicBezTo>
                    <a:lnTo>
                      <a:pt x="237617" y="698564"/>
                    </a:lnTo>
                    <a:cubicBezTo>
                      <a:pt x="255097" y="698642"/>
                      <a:pt x="269226" y="712834"/>
                      <a:pt x="269226" y="730314"/>
                    </a:cubicBezTo>
                    <a:cubicBezTo>
                      <a:pt x="269226" y="747793"/>
                      <a:pt x="255097" y="761985"/>
                      <a:pt x="237617" y="762064"/>
                    </a:cubicBezTo>
                    <a:lnTo>
                      <a:pt x="217932" y="762064"/>
                    </a:lnTo>
                    <a:cubicBezTo>
                      <a:pt x="215901" y="783018"/>
                      <a:pt x="214123" y="804164"/>
                      <a:pt x="212598" y="825563"/>
                    </a:cubicBezTo>
                    <a:lnTo>
                      <a:pt x="237617" y="825563"/>
                    </a:lnTo>
                    <a:cubicBezTo>
                      <a:pt x="255097" y="825642"/>
                      <a:pt x="269226" y="839834"/>
                      <a:pt x="269226" y="857313"/>
                    </a:cubicBezTo>
                    <a:cubicBezTo>
                      <a:pt x="269226" y="874793"/>
                      <a:pt x="255097" y="888985"/>
                      <a:pt x="237617" y="889063"/>
                    </a:cubicBezTo>
                    <a:lnTo>
                      <a:pt x="208852" y="889063"/>
                    </a:lnTo>
                    <a:cubicBezTo>
                      <a:pt x="208675" y="892788"/>
                      <a:pt x="208506" y="896514"/>
                      <a:pt x="208344" y="900240"/>
                    </a:cubicBezTo>
                    <a:cubicBezTo>
                      <a:pt x="222758" y="917893"/>
                      <a:pt x="236919" y="936244"/>
                      <a:pt x="250762" y="955357"/>
                    </a:cubicBezTo>
                    <a:cubicBezTo>
                      <a:pt x="261272" y="960120"/>
                      <a:pt x="268371" y="970209"/>
                      <a:pt x="269304" y="981710"/>
                    </a:cubicBezTo>
                    <a:cubicBezTo>
                      <a:pt x="293434" y="1016889"/>
                      <a:pt x="316485" y="1054290"/>
                      <a:pt x="338265" y="1093660"/>
                    </a:cubicBezTo>
                    <a:cubicBezTo>
                      <a:pt x="344150" y="1084863"/>
                      <a:pt x="354033" y="1079576"/>
                      <a:pt x="364617" y="1079563"/>
                    </a:cubicBezTo>
                    <a:lnTo>
                      <a:pt x="428117" y="1079563"/>
                    </a:lnTo>
                    <a:cubicBezTo>
                      <a:pt x="445597" y="1079642"/>
                      <a:pt x="459726" y="1093834"/>
                      <a:pt x="459726" y="1111313"/>
                    </a:cubicBezTo>
                    <a:cubicBezTo>
                      <a:pt x="459726" y="1128793"/>
                      <a:pt x="445597" y="1142985"/>
                      <a:pt x="428117" y="1143063"/>
                    </a:cubicBezTo>
                    <a:lnTo>
                      <a:pt x="364363" y="1143063"/>
                    </a:lnTo>
                    <a:cubicBezTo>
                      <a:pt x="374777" y="1163765"/>
                      <a:pt x="384874" y="1184974"/>
                      <a:pt x="394589" y="1206563"/>
                    </a:cubicBezTo>
                    <a:lnTo>
                      <a:pt x="428117" y="1206563"/>
                    </a:lnTo>
                    <a:cubicBezTo>
                      <a:pt x="445597" y="1206642"/>
                      <a:pt x="459726" y="1220834"/>
                      <a:pt x="459726" y="1238313"/>
                    </a:cubicBezTo>
                    <a:cubicBezTo>
                      <a:pt x="459726" y="1255793"/>
                      <a:pt x="445597" y="1269985"/>
                      <a:pt x="428117" y="1270063"/>
                    </a:cubicBezTo>
                    <a:lnTo>
                      <a:pt x="421450" y="1270063"/>
                    </a:lnTo>
                    <a:cubicBezTo>
                      <a:pt x="426974" y="1284034"/>
                      <a:pt x="432309" y="1298067"/>
                      <a:pt x="437516" y="1312354"/>
                    </a:cubicBezTo>
                    <a:cubicBezTo>
                      <a:pt x="521463" y="1543050"/>
                      <a:pt x="544640" y="1771015"/>
                      <a:pt x="514160" y="1952435"/>
                    </a:cubicBezTo>
                    <a:cubicBezTo>
                      <a:pt x="537655" y="1963039"/>
                      <a:pt x="562039" y="1968500"/>
                      <a:pt x="586931" y="1968500"/>
                    </a:cubicBezTo>
                    <a:cubicBezTo>
                      <a:pt x="612331" y="1968500"/>
                      <a:pt x="637096" y="1962785"/>
                      <a:pt x="661035" y="1951863"/>
                    </a:cubicBezTo>
                    <a:cubicBezTo>
                      <a:pt x="630682" y="1770570"/>
                      <a:pt x="653924" y="1542860"/>
                      <a:pt x="737870" y="1312291"/>
                    </a:cubicBezTo>
                    <a:cubicBezTo>
                      <a:pt x="743014" y="1298004"/>
                      <a:pt x="748412" y="1283907"/>
                      <a:pt x="753936" y="1270000"/>
                    </a:cubicBezTo>
                    <a:lnTo>
                      <a:pt x="745681" y="1270000"/>
                    </a:lnTo>
                    <a:cubicBezTo>
                      <a:pt x="734304" y="1270051"/>
                      <a:pt x="723769" y="1264011"/>
                      <a:pt x="718066" y="1254166"/>
                    </a:cubicBezTo>
                    <a:cubicBezTo>
                      <a:pt x="712363" y="1244322"/>
                      <a:pt x="712363" y="1232178"/>
                      <a:pt x="718066" y="1222334"/>
                    </a:cubicBezTo>
                    <a:cubicBezTo>
                      <a:pt x="723769" y="1212489"/>
                      <a:pt x="734304" y="1206449"/>
                      <a:pt x="745681" y="1206500"/>
                    </a:cubicBezTo>
                    <a:lnTo>
                      <a:pt x="780669" y="1206500"/>
                    </a:lnTo>
                    <a:cubicBezTo>
                      <a:pt x="790385" y="1184910"/>
                      <a:pt x="800482" y="1163638"/>
                      <a:pt x="810896" y="1143000"/>
                    </a:cubicBezTo>
                    <a:lnTo>
                      <a:pt x="745617" y="1143000"/>
                    </a:lnTo>
                    <a:cubicBezTo>
                      <a:pt x="734240" y="1143051"/>
                      <a:pt x="723706" y="1137011"/>
                      <a:pt x="718003" y="1127166"/>
                    </a:cubicBezTo>
                    <a:cubicBezTo>
                      <a:pt x="712299" y="1117322"/>
                      <a:pt x="712299" y="1105178"/>
                      <a:pt x="718003" y="1095334"/>
                    </a:cubicBezTo>
                    <a:cubicBezTo>
                      <a:pt x="723706" y="1085489"/>
                      <a:pt x="734240" y="1079449"/>
                      <a:pt x="745617" y="1079500"/>
                    </a:cubicBezTo>
                    <a:lnTo>
                      <a:pt x="809118" y="1079500"/>
                    </a:lnTo>
                    <a:cubicBezTo>
                      <a:pt x="820266" y="1079484"/>
                      <a:pt x="830606" y="1085317"/>
                      <a:pt x="836359" y="1094867"/>
                    </a:cubicBezTo>
                    <a:cubicBezTo>
                      <a:pt x="857822" y="1055878"/>
                      <a:pt x="880619" y="1018857"/>
                      <a:pt x="904368" y="983996"/>
                    </a:cubicBezTo>
                    <a:close/>
                    <a:moveTo>
                      <a:pt x="555117" y="698500"/>
                    </a:moveTo>
                    <a:lnTo>
                      <a:pt x="618617" y="698500"/>
                    </a:lnTo>
                    <a:cubicBezTo>
                      <a:pt x="636097" y="698578"/>
                      <a:pt x="650226" y="712770"/>
                      <a:pt x="650226" y="730250"/>
                    </a:cubicBezTo>
                    <a:cubicBezTo>
                      <a:pt x="650226" y="747730"/>
                      <a:pt x="636097" y="761922"/>
                      <a:pt x="618617" y="762000"/>
                    </a:cubicBezTo>
                    <a:lnTo>
                      <a:pt x="555117" y="762000"/>
                    </a:lnTo>
                    <a:cubicBezTo>
                      <a:pt x="537638" y="761922"/>
                      <a:pt x="523509" y="747730"/>
                      <a:pt x="523509" y="730250"/>
                    </a:cubicBezTo>
                    <a:cubicBezTo>
                      <a:pt x="523509" y="712770"/>
                      <a:pt x="537638" y="698578"/>
                      <a:pt x="555117" y="698500"/>
                    </a:cubicBezTo>
                    <a:close/>
                    <a:moveTo>
                      <a:pt x="523367" y="349250"/>
                    </a:moveTo>
                    <a:cubicBezTo>
                      <a:pt x="523367" y="331715"/>
                      <a:pt x="537582" y="317500"/>
                      <a:pt x="555117" y="317500"/>
                    </a:cubicBezTo>
                    <a:lnTo>
                      <a:pt x="618617" y="317500"/>
                    </a:lnTo>
                    <a:cubicBezTo>
                      <a:pt x="636097" y="317578"/>
                      <a:pt x="650226" y="331770"/>
                      <a:pt x="650226" y="349250"/>
                    </a:cubicBezTo>
                    <a:cubicBezTo>
                      <a:pt x="650226" y="366730"/>
                      <a:pt x="636097" y="380922"/>
                      <a:pt x="618617" y="381000"/>
                    </a:cubicBezTo>
                    <a:lnTo>
                      <a:pt x="555117" y="381000"/>
                    </a:lnTo>
                    <a:cubicBezTo>
                      <a:pt x="537582" y="381000"/>
                      <a:pt x="523367" y="366785"/>
                      <a:pt x="523367" y="349250"/>
                    </a:cubicBezTo>
                    <a:close/>
                    <a:moveTo>
                      <a:pt x="555117" y="444500"/>
                    </a:moveTo>
                    <a:lnTo>
                      <a:pt x="618617" y="444500"/>
                    </a:lnTo>
                    <a:cubicBezTo>
                      <a:pt x="636097" y="444578"/>
                      <a:pt x="650226" y="458770"/>
                      <a:pt x="650226" y="476250"/>
                    </a:cubicBezTo>
                    <a:cubicBezTo>
                      <a:pt x="650226" y="493730"/>
                      <a:pt x="636097" y="507922"/>
                      <a:pt x="618617" y="508000"/>
                    </a:cubicBezTo>
                    <a:lnTo>
                      <a:pt x="555117" y="508000"/>
                    </a:lnTo>
                    <a:cubicBezTo>
                      <a:pt x="537638" y="507922"/>
                      <a:pt x="523509" y="493730"/>
                      <a:pt x="523509" y="476250"/>
                    </a:cubicBezTo>
                    <a:cubicBezTo>
                      <a:pt x="523509" y="458770"/>
                      <a:pt x="537638" y="444578"/>
                      <a:pt x="555117" y="444500"/>
                    </a:cubicBezTo>
                    <a:close/>
                    <a:moveTo>
                      <a:pt x="523367" y="95250"/>
                    </a:moveTo>
                    <a:cubicBezTo>
                      <a:pt x="523367" y="77715"/>
                      <a:pt x="537582" y="63500"/>
                      <a:pt x="555117" y="63500"/>
                    </a:cubicBezTo>
                    <a:lnTo>
                      <a:pt x="618617" y="63500"/>
                    </a:lnTo>
                    <a:cubicBezTo>
                      <a:pt x="636097" y="63578"/>
                      <a:pt x="650226" y="77770"/>
                      <a:pt x="650226" y="95250"/>
                    </a:cubicBezTo>
                    <a:cubicBezTo>
                      <a:pt x="650226" y="112730"/>
                      <a:pt x="636097" y="126922"/>
                      <a:pt x="618617" y="127000"/>
                    </a:cubicBezTo>
                    <a:lnTo>
                      <a:pt x="555117" y="127000"/>
                    </a:lnTo>
                    <a:cubicBezTo>
                      <a:pt x="537582" y="127000"/>
                      <a:pt x="523367" y="112785"/>
                      <a:pt x="523367" y="95250"/>
                    </a:cubicBezTo>
                    <a:close/>
                    <a:moveTo>
                      <a:pt x="555117" y="825500"/>
                    </a:moveTo>
                    <a:lnTo>
                      <a:pt x="618617" y="825500"/>
                    </a:lnTo>
                    <a:cubicBezTo>
                      <a:pt x="636097" y="825578"/>
                      <a:pt x="650226" y="839770"/>
                      <a:pt x="650226" y="857250"/>
                    </a:cubicBezTo>
                    <a:cubicBezTo>
                      <a:pt x="650226" y="874730"/>
                      <a:pt x="636097" y="888922"/>
                      <a:pt x="618617" y="889000"/>
                    </a:cubicBezTo>
                    <a:lnTo>
                      <a:pt x="555117" y="889000"/>
                    </a:lnTo>
                    <a:cubicBezTo>
                      <a:pt x="537638" y="888922"/>
                      <a:pt x="523509" y="874730"/>
                      <a:pt x="523509" y="857250"/>
                    </a:cubicBezTo>
                    <a:cubicBezTo>
                      <a:pt x="523509" y="839770"/>
                      <a:pt x="537638" y="825578"/>
                      <a:pt x="555117" y="825500"/>
                    </a:cubicBezTo>
                    <a:close/>
                    <a:moveTo>
                      <a:pt x="523367" y="984250"/>
                    </a:moveTo>
                    <a:cubicBezTo>
                      <a:pt x="523367" y="966715"/>
                      <a:pt x="537582" y="952500"/>
                      <a:pt x="555117" y="952500"/>
                    </a:cubicBezTo>
                    <a:lnTo>
                      <a:pt x="618617" y="952500"/>
                    </a:lnTo>
                    <a:cubicBezTo>
                      <a:pt x="636097" y="952578"/>
                      <a:pt x="650226" y="966770"/>
                      <a:pt x="650226" y="984250"/>
                    </a:cubicBezTo>
                    <a:cubicBezTo>
                      <a:pt x="650226" y="1001730"/>
                      <a:pt x="636097" y="1015922"/>
                      <a:pt x="618617" y="1016000"/>
                    </a:cubicBezTo>
                    <a:lnTo>
                      <a:pt x="555117" y="1016000"/>
                    </a:lnTo>
                    <a:cubicBezTo>
                      <a:pt x="537582" y="1016000"/>
                      <a:pt x="523367" y="1001785"/>
                      <a:pt x="523367" y="984250"/>
                    </a:cubicBezTo>
                    <a:close/>
                    <a:moveTo>
                      <a:pt x="555117" y="1079500"/>
                    </a:moveTo>
                    <a:lnTo>
                      <a:pt x="618617" y="1079500"/>
                    </a:lnTo>
                    <a:cubicBezTo>
                      <a:pt x="636097" y="1079578"/>
                      <a:pt x="650226" y="1093770"/>
                      <a:pt x="650226" y="1111250"/>
                    </a:cubicBezTo>
                    <a:cubicBezTo>
                      <a:pt x="650226" y="1128730"/>
                      <a:pt x="636097" y="1142922"/>
                      <a:pt x="618617" y="1143000"/>
                    </a:cubicBezTo>
                    <a:lnTo>
                      <a:pt x="555117" y="1143000"/>
                    </a:lnTo>
                    <a:cubicBezTo>
                      <a:pt x="537638" y="1142922"/>
                      <a:pt x="523509" y="1128730"/>
                      <a:pt x="523509" y="1111250"/>
                    </a:cubicBezTo>
                    <a:cubicBezTo>
                      <a:pt x="523509" y="1093770"/>
                      <a:pt x="537638" y="1079578"/>
                      <a:pt x="555117" y="1079500"/>
                    </a:cubicBezTo>
                    <a:close/>
                    <a:moveTo>
                      <a:pt x="523367" y="1238250"/>
                    </a:moveTo>
                    <a:cubicBezTo>
                      <a:pt x="523367" y="1220715"/>
                      <a:pt x="537582" y="1206500"/>
                      <a:pt x="555117" y="1206500"/>
                    </a:cubicBezTo>
                    <a:lnTo>
                      <a:pt x="618617" y="1206500"/>
                    </a:lnTo>
                    <a:cubicBezTo>
                      <a:pt x="636097" y="1206578"/>
                      <a:pt x="650226" y="1220770"/>
                      <a:pt x="650226" y="1238250"/>
                    </a:cubicBezTo>
                    <a:cubicBezTo>
                      <a:pt x="650226" y="1255730"/>
                      <a:pt x="636097" y="1269922"/>
                      <a:pt x="618617" y="1270000"/>
                    </a:cubicBezTo>
                    <a:lnTo>
                      <a:pt x="555117" y="1270000"/>
                    </a:lnTo>
                    <a:cubicBezTo>
                      <a:pt x="537582" y="1270000"/>
                      <a:pt x="523367" y="1255785"/>
                      <a:pt x="523367" y="1238250"/>
                    </a:cubicBezTo>
                    <a:close/>
                    <a:moveTo>
                      <a:pt x="555117" y="1333500"/>
                    </a:moveTo>
                    <a:lnTo>
                      <a:pt x="618617" y="1333500"/>
                    </a:lnTo>
                    <a:cubicBezTo>
                      <a:pt x="629995" y="1333449"/>
                      <a:pt x="640529" y="1339489"/>
                      <a:pt x="646232" y="1349334"/>
                    </a:cubicBezTo>
                    <a:cubicBezTo>
                      <a:pt x="651936" y="1359178"/>
                      <a:pt x="651936" y="1371322"/>
                      <a:pt x="646232" y="1381166"/>
                    </a:cubicBezTo>
                    <a:cubicBezTo>
                      <a:pt x="640529" y="1391011"/>
                      <a:pt x="629995" y="1397051"/>
                      <a:pt x="618617" y="1397000"/>
                    </a:cubicBezTo>
                    <a:lnTo>
                      <a:pt x="555117" y="1397000"/>
                    </a:lnTo>
                    <a:cubicBezTo>
                      <a:pt x="537638" y="1396922"/>
                      <a:pt x="523509" y="1382730"/>
                      <a:pt x="523509" y="1365250"/>
                    </a:cubicBezTo>
                    <a:cubicBezTo>
                      <a:pt x="523509" y="1347770"/>
                      <a:pt x="537638" y="1333578"/>
                      <a:pt x="555117" y="1333500"/>
                    </a:cubicBezTo>
                    <a:close/>
                    <a:moveTo>
                      <a:pt x="523367" y="603250"/>
                    </a:moveTo>
                    <a:cubicBezTo>
                      <a:pt x="523367" y="585715"/>
                      <a:pt x="537582" y="571500"/>
                      <a:pt x="555117" y="571500"/>
                    </a:cubicBezTo>
                    <a:lnTo>
                      <a:pt x="618617" y="571500"/>
                    </a:lnTo>
                    <a:cubicBezTo>
                      <a:pt x="636097" y="571578"/>
                      <a:pt x="650226" y="585770"/>
                      <a:pt x="650226" y="603250"/>
                    </a:cubicBezTo>
                    <a:cubicBezTo>
                      <a:pt x="650226" y="620730"/>
                      <a:pt x="636097" y="634922"/>
                      <a:pt x="618617" y="635000"/>
                    </a:cubicBezTo>
                    <a:lnTo>
                      <a:pt x="555117" y="635000"/>
                    </a:lnTo>
                    <a:cubicBezTo>
                      <a:pt x="537582" y="635000"/>
                      <a:pt x="523367" y="620785"/>
                      <a:pt x="523367" y="603250"/>
                    </a:cubicBezTo>
                    <a:close/>
                    <a:moveTo>
                      <a:pt x="555117" y="190500"/>
                    </a:moveTo>
                    <a:lnTo>
                      <a:pt x="618617" y="190500"/>
                    </a:lnTo>
                    <a:cubicBezTo>
                      <a:pt x="636097" y="190578"/>
                      <a:pt x="650226" y="204770"/>
                      <a:pt x="650226" y="222250"/>
                    </a:cubicBezTo>
                    <a:cubicBezTo>
                      <a:pt x="650226" y="239730"/>
                      <a:pt x="636097" y="253922"/>
                      <a:pt x="618617" y="254000"/>
                    </a:cubicBezTo>
                    <a:lnTo>
                      <a:pt x="555117" y="254000"/>
                    </a:lnTo>
                    <a:cubicBezTo>
                      <a:pt x="537638" y="253922"/>
                      <a:pt x="523509" y="239730"/>
                      <a:pt x="523509" y="222250"/>
                    </a:cubicBezTo>
                    <a:cubicBezTo>
                      <a:pt x="523509" y="204770"/>
                      <a:pt x="537638" y="190578"/>
                      <a:pt x="555117" y="190500"/>
                    </a:cubicBezTo>
                    <a:close/>
                    <a:moveTo>
                      <a:pt x="713867" y="730250"/>
                    </a:moveTo>
                    <a:cubicBezTo>
                      <a:pt x="713867" y="712715"/>
                      <a:pt x="728082" y="698500"/>
                      <a:pt x="745617" y="698500"/>
                    </a:cubicBezTo>
                    <a:lnTo>
                      <a:pt x="809118" y="698500"/>
                    </a:lnTo>
                    <a:cubicBezTo>
                      <a:pt x="826597" y="698578"/>
                      <a:pt x="840726" y="712770"/>
                      <a:pt x="840726" y="730250"/>
                    </a:cubicBezTo>
                    <a:cubicBezTo>
                      <a:pt x="840726" y="747730"/>
                      <a:pt x="826597" y="761922"/>
                      <a:pt x="809118" y="762000"/>
                    </a:cubicBezTo>
                    <a:lnTo>
                      <a:pt x="745617" y="762000"/>
                    </a:lnTo>
                    <a:cubicBezTo>
                      <a:pt x="728082" y="762000"/>
                      <a:pt x="713867" y="747785"/>
                      <a:pt x="713867" y="730250"/>
                    </a:cubicBezTo>
                    <a:close/>
                    <a:moveTo>
                      <a:pt x="745617" y="317500"/>
                    </a:moveTo>
                    <a:lnTo>
                      <a:pt x="809118" y="317500"/>
                    </a:lnTo>
                    <a:cubicBezTo>
                      <a:pt x="826597" y="317578"/>
                      <a:pt x="840726" y="331770"/>
                      <a:pt x="840726" y="349250"/>
                    </a:cubicBezTo>
                    <a:cubicBezTo>
                      <a:pt x="840726" y="366730"/>
                      <a:pt x="826597" y="380922"/>
                      <a:pt x="809118" y="381000"/>
                    </a:cubicBezTo>
                    <a:lnTo>
                      <a:pt x="745617" y="381000"/>
                    </a:lnTo>
                    <a:cubicBezTo>
                      <a:pt x="734240" y="381051"/>
                      <a:pt x="723706" y="375011"/>
                      <a:pt x="718003" y="365166"/>
                    </a:cubicBezTo>
                    <a:cubicBezTo>
                      <a:pt x="712299" y="355322"/>
                      <a:pt x="712299" y="343178"/>
                      <a:pt x="718003" y="333334"/>
                    </a:cubicBezTo>
                    <a:cubicBezTo>
                      <a:pt x="723706" y="323489"/>
                      <a:pt x="734240" y="317449"/>
                      <a:pt x="745617" y="317500"/>
                    </a:cubicBezTo>
                    <a:close/>
                    <a:moveTo>
                      <a:pt x="713867" y="476250"/>
                    </a:moveTo>
                    <a:cubicBezTo>
                      <a:pt x="713867" y="458715"/>
                      <a:pt x="728082" y="444500"/>
                      <a:pt x="745617" y="444500"/>
                    </a:cubicBezTo>
                    <a:lnTo>
                      <a:pt x="809118" y="444500"/>
                    </a:lnTo>
                    <a:cubicBezTo>
                      <a:pt x="826597" y="444578"/>
                      <a:pt x="840726" y="458770"/>
                      <a:pt x="840726" y="476250"/>
                    </a:cubicBezTo>
                    <a:cubicBezTo>
                      <a:pt x="840726" y="493730"/>
                      <a:pt x="826597" y="507922"/>
                      <a:pt x="809118" y="508000"/>
                    </a:cubicBezTo>
                    <a:lnTo>
                      <a:pt x="745617" y="508000"/>
                    </a:lnTo>
                    <a:cubicBezTo>
                      <a:pt x="728082" y="508000"/>
                      <a:pt x="713867" y="493785"/>
                      <a:pt x="713867" y="476250"/>
                    </a:cubicBezTo>
                    <a:close/>
                    <a:moveTo>
                      <a:pt x="713867" y="857250"/>
                    </a:moveTo>
                    <a:cubicBezTo>
                      <a:pt x="713867" y="839715"/>
                      <a:pt x="728082" y="825500"/>
                      <a:pt x="745617" y="825500"/>
                    </a:cubicBezTo>
                    <a:lnTo>
                      <a:pt x="809118" y="825500"/>
                    </a:lnTo>
                    <a:cubicBezTo>
                      <a:pt x="826597" y="825578"/>
                      <a:pt x="840726" y="839770"/>
                      <a:pt x="840726" y="857250"/>
                    </a:cubicBezTo>
                    <a:cubicBezTo>
                      <a:pt x="840726" y="874730"/>
                      <a:pt x="826597" y="888922"/>
                      <a:pt x="809118" y="889000"/>
                    </a:cubicBezTo>
                    <a:lnTo>
                      <a:pt x="745617" y="889000"/>
                    </a:lnTo>
                    <a:cubicBezTo>
                      <a:pt x="728082" y="889000"/>
                      <a:pt x="713867" y="874785"/>
                      <a:pt x="713867" y="857250"/>
                    </a:cubicBezTo>
                    <a:close/>
                    <a:moveTo>
                      <a:pt x="745617" y="952500"/>
                    </a:moveTo>
                    <a:lnTo>
                      <a:pt x="809118" y="952500"/>
                    </a:lnTo>
                    <a:cubicBezTo>
                      <a:pt x="826597" y="952578"/>
                      <a:pt x="840726" y="966770"/>
                      <a:pt x="840726" y="984250"/>
                    </a:cubicBezTo>
                    <a:cubicBezTo>
                      <a:pt x="840726" y="1001730"/>
                      <a:pt x="826597" y="1015922"/>
                      <a:pt x="809118" y="1016000"/>
                    </a:cubicBezTo>
                    <a:lnTo>
                      <a:pt x="745617" y="1016000"/>
                    </a:lnTo>
                    <a:cubicBezTo>
                      <a:pt x="734240" y="1016051"/>
                      <a:pt x="723706" y="1010011"/>
                      <a:pt x="718003" y="1000166"/>
                    </a:cubicBezTo>
                    <a:cubicBezTo>
                      <a:pt x="712299" y="990322"/>
                      <a:pt x="712299" y="978178"/>
                      <a:pt x="718003" y="968334"/>
                    </a:cubicBezTo>
                    <a:cubicBezTo>
                      <a:pt x="723706" y="958489"/>
                      <a:pt x="734240" y="952449"/>
                      <a:pt x="745617" y="952500"/>
                    </a:cubicBezTo>
                    <a:close/>
                    <a:moveTo>
                      <a:pt x="713867" y="603250"/>
                    </a:moveTo>
                    <a:cubicBezTo>
                      <a:pt x="713867" y="585715"/>
                      <a:pt x="728082" y="571500"/>
                      <a:pt x="745617" y="571500"/>
                    </a:cubicBezTo>
                    <a:lnTo>
                      <a:pt x="809118" y="571500"/>
                    </a:lnTo>
                    <a:cubicBezTo>
                      <a:pt x="826597" y="571578"/>
                      <a:pt x="840726" y="585770"/>
                      <a:pt x="840726" y="603250"/>
                    </a:cubicBezTo>
                    <a:cubicBezTo>
                      <a:pt x="840726" y="620730"/>
                      <a:pt x="826597" y="634922"/>
                      <a:pt x="809118" y="635000"/>
                    </a:cubicBezTo>
                    <a:lnTo>
                      <a:pt x="745617" y="635000"/>
                    </a:lnTo>
                    <a:cubicBezTo>
                      <a:pt x="728082" y="635000"/>
                      <a:pt x="713867" y="620785"/>
                      <a:pt x="713867" y="603250"/>
                    </a:cubicBezTo>
                    <a:close/>
                    <a:moveTo>
                      <a:pt x="332867" y="730250"/>
                    </a:moveTo>
                    <a:cubicBezTo>
                      <a:pt x="332867" y="712715"/>
                      <a:pt x="347082" y="698500"/>
                      <a:pt x="364617" y="698500"/>
                    </a:cubicBezTo>
                    <a:lnTo>
                      <a:pt x="428117" y="698500"/>
                    </a:lnTo>
                    <a:cubicBezTo>
                      <a:pt x="445597" y="698578"/>
                      <a:pt x="459726" y="712770"/>
                      <a:pt x="459726" y="730250"/>
                    </a:cubicBezTo>
                    <a:cubicBezTo>
                      <a:pt x="459726" y="747730"/>
                      <a:pt x="445597" y="761922"/>
                      <a:pt x="428117" y="762000"/>
                    </a:cubicBezTo>
                    <a:lnTo>
                      <a:pt x="364617" y="762000"/>
                    </a:lnTo>
                    <a:cubicBezTo>
                      <a:pt x="347082" y="762000"/>
                      <a:pt x="332867" y="747785"/>
                      <a:pt x="332867" y="730250"/>
                    </a:cubicBezTo>
                    <a:close/>
                    <a:moveTo>
                      <a:pt x="364617" y="317500"/>
                    </a:moveTo>
                    <a:lnTo>
                      <a:pt x="428117" y="317500"/>
                    </a:lnTo>
                    <a:cubicBezTo>
                      <a:pt x="445597" y="317578"/>
                      <a:pt x="459726" y="331770"/>
                      <a:pt x="459726" y="349250"/>
                    </a:cubicBezTo>
                    <a:cubicBezTo>
                      <a:pt x="459726" y="366730"/>
                      <a:pt x="445597" y="380922"/>
                      <a:pt x="428117" y="381000"/>
                    </a:cubicBezTo>
                    <a:lnTo>
                      <a:pt x="364617" y="381000"/>
                    </a:lnTo>
                    <a:cubicBezTo>
                      <a:pt x="347138" y="380922"/>
                      <a:pt x="333009" y="366730"/>
                      <a:pt x="333009" y="349250"/>
                    </a:cubicBezTo>
                    <a:cubicBezTo>
                      <a:pt x="333009" y="331770"/>
                      <a:pt x="347138" y="317578"/>
                      <a:pt x="364617" y="317500"/>
                    </a:cubicBezTo>
                    <a:close/>
                    <a:moveTo>
                      <a:pt x="332867" y="476250"/>
                    </a:moveTo>
                    <a:cubicBezTo>
                      <a:pt x="332867" y="458715"/>
                      <a:pt x="347082" y="444500"/>
                      <a:pt x="364617" y="444500"/>
                    </a:cubicBezTo>
                    <a:lnTo>
                      <a:pt x="428117" y="444500"/>
                    </a:lnTo>
                    <a:cubicBezTo>
                      <a:pt x="445597" y="444578"/>
                      <a:pt x="459726" y="458770"/>
                      <a:pt x="459726" y="476250"/>
                    </a:cubicBezTo>
                    <a:cubicBezTo>
                      <a:pt x="459726" y="493730"/>
                      <a:pt x="445597" y="507922"/>
                      <a:pt x="428117" y="508000"/>
                    </a:cubicBezTo>
                    <a:lnTo>
                      <a:pt x="364617" y="508000"/>
                    </a:lnTo>
                    <a:cubicBezTo>
                      <a:pt x="347082" y="508000"/>
                      <a:pt x="332867" y="493785"/>
                      <a:pt x="332867" y="476250"/>
                    </a:cubicBezTo>
                    <a:close/>
                    <a:moveTo>
                      <a:pt x="332867" y="857250"/>
                    </a:moveTo>
                    <a:cubicBezTo>
                      <a:pt x="332867" y="839715"/>
                      <a:pt x="347082" y="825500"/>
                      <a:pt x="364617" y="825500"/>
                    </a:cubicBezTo>
                    <a:lnTo>
                      <a:pt x="428117" y="825500"/>
                    </a:lnTo>
                    <a:cubicBezTo>
                      <a:pt x="445597" y="825578"/>
                      <a:pt x="459726" y="839770"/>
                      <a:pt x="459726" y="857250"/>
                    </a:cubicBezTo>
                    <a:cubicBezTo>
                      <a:pt x="459726" y="874730"/>
                      <a:pt x="445597" y="888922"/>
                      <a:pt x="428117" y="889000"/>
                    </a:cubicBezTo>
                    <a:lnTo>
                      <a:pt x="364617" y="889000"/>
                    </a:lnTo>
                    <a:cubicBezTo>
                      <a:pt x="347082" y="889000"/>
                      <a:pt x="332867" y="874785"/>
                      <a:pt x="332867" y="857250"/>
                    </a:cubicBezTo>
                    <a:close/>
                    <a:moveTo>
                      <a:pt x="364617" y="952500"/>
                    </a:moveTo>
                    <a:lnTo>
                      <a:pt x="428117" y="952500"/>
                    </a:lnTo>
                    <a:cubicBezTo>
                      <a:pt x="445597" y="952578"/>
                      <a:pt x="459726" y="966770"/>
                      <a:pt x="459726" y="984250"/>
                    </a:cubicBezTo>
                    <a:cubicBezTo>
                      <a:pt x="459726" y="1001730"/>
                      <a:pt x="445597" y="1015922"/>
                      <a:pt x="428117" y="1016000"/>
                    </a:cubicBezTo>
                    <a:lnTo>
                      <a:pt x="364617" y="1016000"/>
                    </a:lnTo>
                    <a:cubicBezTo>
                      <a:pt x="347138" y="1015922"/>
                      <a:pt x="333009" y="1001730"/>
                      <a:pt x="333009" y="984250"/>
                    </a:cubicBezTo>
                    <a:cubicBezTo>
                      <a:pt x="333009" y="966770"/>
                      <a:pt x="347138" y="952578"/>
                      <a:pt x="364617" y="952500"/>
                    </a:cubicBezTo>
                    <a:close/>
                    <a:moveTo>
                      <a:pt x="332867" y="603250"/>
                    </a:moveTo>
                    <a:cubicBezTo>
                      <a:pt x="332867" y="585715"/>
                      <a:pt x="347082" y="571500"/>
                      <a:pt x="364617" y="571500"/>
                    </a:cubicBezTo>
                    <a:lnTo>
                      <a:pt x="428117" y="571500"/>
                    </a:lnTo>
                    <a:cubicBezTo>
                      <a:pt x="445597" y="571578"/>
                      <a:pt x="459726" y="585770"/>
                      <a:pt x="459726" y="603250"/>
                    </a:cubicBezTo>
                    <a:cubicBezTo>
                      <a:pt x="459726" y="620730"/>
                      <a:pt x="445597" y="634922"/>
                      <a:pt x="428117" y="635000"/>
                    </a:cubicBezTo>
                    <a:lnTo>
                      <a:pt x="364617" y="635000"/>
                    </a:lnTo>
                    <a:cubicBezTo>
                      <a:pt x="347082" y="635000"/>
                      <a:pt x="332867" y="620785"/>
                      <a:pt x="332867" y="603250"/>
                    </a:cubicBezTo>
                    <a:close/>
                    <a:moveTo>
                      <a:pt x="215837" y="1016000"/>
                    </a:moveTo>
                    <a:lnTo>
                      <a:pt x="205931" y="1016000"/>
                    </a:lnTo>
                    <a:cubicBezTo>
                      <a:pt x="205931" y="1037399"/>
                      <a:pt x="206185" y="1058545"/>
                      <a:pt x="206630" y="1079500"/>
                    </a:cubicBezTo>
                    <a:lnTo>
                      <a:pt x="237617" y="1079500"/>
                    </a:lnTo>
                    <a:cubicBezTo>
                      <a:pt x="255097" y="1079578"/>
                      <a:pt x="269226" y="1093770"/>
                      <a:pt x="269226" y="1111250"/>
                    </a:cubicBezTo>
                    <a:cubicBezTo>
                      <a:pt x="269226" y="1128730"/>
                      <a:pt x="255097" y="1142922"/>
                      <a:pt x="237617" y="1143000"/>
                    </a:cubicBezTo>
                    <a:lnTo>
                      <a:pt x="208916" y="1143000"/>
                    </a:lnTo>
                    <a:cubicBezTo>
                      <a:pt x="209932" y="1164463"/>
                      <a:pt x="211265" y="1185672"/>
                      <a:pt x="212726" y="1206500"/>
                    </a:cubicBezTo>
                    <a:lnTo>
                      <a:pt x="237617" y="1206500"/>
                    </a:lnTo>
                    <a:cubicBezTo>
                      <a:pt x="255097" y="1206578"/>
                      <a:pt x="269226" y="1220770"/>
                      <a:pt x="269226" y="1238250"/>
                    </a:cubicBezTo>
                    <a:cubicBezTo>
                      <a:pt x="269226" y="1255730"/>
                      <a:pt x="255097" y="1269922"/>
                      <a:pt x="237617" y="1270000"/>
                    </a:cubicBezTo>
                    <a:lnTo>
                      <a:pt x="218314" y="1270000"/>
                    </a:lnTo>
                    <a:cubicBezTo>
                      <a:pt x="250064" y="1581785"/>
                      <a:pt x="339598" y="1814322"/>
                      <a:pt x="455677" y="1914398"/>
                    </a:cubicBezTo>
                    <a:cubicBezTo>
                      <a:pt x="477330" y="1750695"/>
                      <a:pt x="454724" y="1545463"/>
                      <a:pt x="377762" y="1334008"/>
                    </a:cubicBezTo>
                    <a:cubicBezTo>
                      <a:pt x="369507" y="1311275"/>
                      <a:pt x="360808" y="1289050"/>
                      <a:pt x="351727" y="1267270"/>
                    </a:cubicBezTo>
                    <a:cubicBezTo>
                      <a:pt x="336658" y="1260587"/>
                      <a:pt x="329210" y="1243484"/>
                      <a:pt x="334582" y="1227899"/>
                    </a:cubicBezTo>
                    <a:cubicBezTo>
                      <a:pt x="301354" y="1153889"/>
                      <a:pt x="261616" y="1082977"/>
                      <a:pt x="215837" y="1016000"/>
                    </a:cubicBezTo>
                    <a:close/>
                    <a:moveTo>
                      <a:pt x="1154875" y="860743"/>
                    </a:moveTo>
                    <a:cubicBezTo>
                      <a:pt x="1153680" y="849941"/>
                      <a:pt x="1146461" y="840753"/>
                      <a:pt x="1136250" y="837035"/>
                    </a:cubicBezTo>
                    <a:cubicBezTo>
                      <a:pt x="1126039" y="833317"/>
                      <a:pt x="1114602" y="835713"/>
                      <a:pt x="1106742" y="843216"/>
                    </a:cubicBezTo>
                    <a:cubicBezTo>
                      <a:pt x="986473" y="954723"/>
                      <a:pt x="873570" y="1124966"/>
                      <a:pt x="797497" y="1334008"/>
                    </a:cubicBezTo>
                    <a:cubicBezTo>
                      <a:pt x="721424" y="1542987"/>
                      <a:pt x="698437" y="1745996"/>
                      <a:pt x="718884" y="1908683"/>
                    </a:cubicBezTo>
                    <a:cubicBezTo>
                      <a:pt x="720040" y="1919522"/>
                      <a:pt x="727262" y="1928759"/>
                      <a:pt x="737501" y="1932496"/>
                    </a:cubicBezTo>
                    <a:cubicBezTo>
                      <a:pt x="747741" y="1936233"/>
                      <a:pt x="759215" y="1933819"/>
                      <a:pt x="767080" y="1926273"/>
                    </a:cubicBezTo>
                    <a:cubicBezTo>
                      <a:pt x="887349" y="1814703"/>
                      <a:pt x="1000189" y="1644460"/>
                      <a:pt x="1076325" y="1435418"/>
                    </a:cubicBezTo>
                    <a:cubicBezTo>
                      <a:pt x="1152335" y="1226439"/>
                      <a:pt x="1175322" y="1023429"/>
                      <a:pt x="1154875" y="860743"/>
                    </a:cubicBezTo>
                    <a:close/>
                    <a:moveTo>
                      <a:pt x="68580" y="843153"/>
                    </a:moveTo>
                    <a:cubicBezTo>
                      <a:pt x="60715" y="835607"/>
                      <a:pt x="49241" y="833193"/>
                      <a:pt x="39001" y="836930"/>
                    </a:cubicBezTo>
                    <a:cubicBezTo>
                      <a:pt x="28762" y="840667"/>
                      <a:pt x="21540" y="849904"/>
                      <a:pt x="20384" y="860743"/>
                    </a:cubicBezTo>
                    <a:cubicBezTo>
                      <a:pt x="0" y="1023429"/>
                      <a:pt x="22924" y="1226439"/>
                      <a:pt x="98997" y="1435418"/>
                    </a:cubicBezTo>
                    <a:cubicBezTo>
                      <a:pt x="175133" y="1644460"/>
                      <a:pt x="287973" y="1814703"/>
                      <a:pt x="408242" y="1926273"/>
                    </a:cubicBezTo>
                    <a:cubicBezTo>
                      <a:pt x="416102" y="1933776"/>
                      <a:pt x="427539" y="1936172"/>
                      <a:pt x="437750" y="1932454"/>
                    </a:cubicBezTo>
                    <a:cubicBezTo>
                      <a:pt x="447961" y="1928736"/>
                      <a:pt x="455180" y="1919548"/>
                      <a:pt x="456375" y="1908746"/>
                    </a:cubicBezTo>
                    <a:cubicBezTo>
                      <a:pt x="476822" y="1745996"/>
                      <a:pt x="453835" y="1542987"/>
                      <a:pt x="377762" y="1334008"/>
                    </a:cubicBezTo>
                    <a:cubicBezTo>
                      <a:pt x="301689" y="1124966"/>
                      <a:pt x="188786" y="954723"/>
                      <a:pt x="68517" y="843153"/>
                    </a:cubicBezTo>
                    <a:close/>
                    <a:moveTo>
                      <a:pt x="2612073" y="1206500"/>
                    </a:moveTo>
                    <a:cubicBezTo>
                      <a:pt x="2613597" y="1185672"/>
                      <a:pt x="2614867" y="1164463"/>
                      <a:pt x="2615883" y="1143000"/>
                    </a:cubicBezTo>
                    <a:lnTo>
                      <a:pt x="2587118" y="1143000"/>
                    </a:lnTo>
                    <a:cubicBezTo>
                      <a:pt x="2576613" y="1142981"/>
                      <a:pt x="2566798" y="1137767"/>
                      <a:pt x="2560901" y="1129074"/>
                    </a:cubicBezTo>
                    <a:cubicBezTo>
                      <a:pt x="2555003" y="1120381"/>
                      <a:pt x="2553788" y="1109334"/>
                      <a:pt x="2557653" y="1099566"/>
                    </a:cubicBezTo>
                    <a:cubicBezTo>
                      <a:pt x="2533841" y="1140460"/>
                      <a:pt x="2511425" y="1184021"/>
                      <a:pt x="2490788" y="1229932"/>
                    </a:cubicBezTo>
                    <a:cubicBezTo>
                      <a:pt x="2494666" y="1244281"/>
                      <a:pt x="2488069" y="1259400"/>
                      <a:pt x="2474913" y="1266317"/>
                    </a:cubicBezTo>
                    <a:cubicBezTo>
                      <a:pt x="2465576" y="1288669"/>
                      <a:pt x="2456768" y="1311239"/>
                      <a:pt x="2448497" y="1334008"/>
                    </a:cubicBezTo>
                    <a:cubicBezTo>
                      <a:pt x="2371662" y="1544955"/>
                      <a:pt x="2349056" y="1749806"/>
                      <a:pt x="2370456" y="1913318"/>
                    </a:cubicBezTo>
                    <a:cubicBezTo>
                      <a:pt x="2485899" y="1812608"/>
                      <a:pt x="2574925" y="1580579"/>
                      <a:pt x="2606485" y="1270000"/>
                    </a:cubicBezTo>
                    <a:lnTo>
                      <a:pt x="2587118" y="1270000"/>
                    </a:lnTo>
                    <a:cubicBezTo>
                      <a:pt x="2575741" y="1270051"/>
                      <a:pt x="2565206" y="1264011"/>
                      <a:pt x="2559503" y="1254166"/>
                    </a:cubicBezTo>
                    <a:cubicBezTo>
                      <a:pt x="2553799" y="1244322"/>
                      <a:pt x="2553799" y="1232178"/>
                      <a:pt x="2559503" y="1222334"/>
                    </a:cubicBezTo>
                    <a:cubicBezTo>
                      <a:pt x="2565206" y="1212489"/>
                      <a:pt x="2575741" y="1206449"/>
                      <a:pt x="2587118" y="1206500"/>
                    </a:cubicBezTo>
                    <a:lnTo>
                      <a:pt x="2612073" y="1206500"/>
                    </a:lnTo>
                    <a:close/>
                    <a:moveTo>
                      <a:pt x="2587118" y="1079500"/>
                    </a:moveTo>
                    <a:cubicBezTo>
                      <a:pt x="2577544" y="1079521"/>
                      <a:pt x="2568492" y="1083861"/>
                      <a:pt x="2562480" y="1091311"/>
                    </a:cubicBezTo>
                    <a:cubicBezTo>
                      <a:pt x="2577910" y="1065085"/>
                      <a:pt x="2593912" y="1039940"/>
                      <a:pt x="2610422" y="1016000"/>
                    </a:cubicBezTo>
                    <a:lnTo>
                      <a:pt x="2618931" y="1016000"/>
                    </a:lnTo>
                    <a:cubicBezTo>
                      <a:pt x="2618931" y="1037399"/>
                      <a:pt x="2618677" y="1058545"/>
                      <a:pt x="2618169" y="1079500"/>
                    </a:cubicBezTo>
                    <a:lnTo>
                      <a:pt x="2587118" y="1079500"/>
                    </a:lnTo>
                    <a:close/>
                    <a:moveTo>
                      <a:pt x="2555368" y="983996"/>
                    </a:moveTo>
                    <a:cubicBezTo>
                      <a:pt x="2555486" y="970777"/>
                      <a:pt x="2563783" y="959015"/>
                      <a:pt x="2576196" y="954468"/>
                    </a:cubicBezTo>
                    <a:cubicBezTo>
                      <a:pt x="2589340" y="936244"/>
                      <a:pt x="2602865" y="918718"/>
                      <a:pt x="2616518" y="901827"/>
                    </a:cubicBezTo>
                    <a:cubicBezTo>
                      <a:pt x="2616337" y="897551"/>
                      <a:pt x="2616147" y="893275"/>
                      <a:pt x="2615947" y="889000"/>
                    </a:cubicBezTo>
                    <a:lnTo>
                      <a:pt x="2587118" y="889000"/>
                    </a:lnTo>
                    <a:cubicBezTo>
                      <a:pt x="2575741" y="889051"/>
                      <a:pt x="2565206" y="883011"/>
                      <a:pt x="2559503" y="873166"/>
                    </a:cubicBezTo>
                    <a:cubicBezTo>
                      <a:pt x="2553799" y="863322"/>
                      <a:pt x="2553799" y="851178"/>
                      <a:pt x="2559503" y="841334"/>
                    </a:cubicBezTo>
                    <a:cubicBezTo>
                      <a:pt x="2565206" y="831489"/>
                      <a:pt x="2575741" y="825449"/>
                      <a:pt x="2587118" y="825500"/>
                    </a:cubicBezTo>
                    <a:lnTo>
                      <a:pt x="2612263" y="825500"/>
                    </a:lnTo>
                    <a:cubicBezTo>
                      <a:pt x="2610740" y="804101"/>
                      <a:pt x="2608962" y="782955"/>
                      <a:pt x="2606930" y="762000"/>
                    </a:cubicBezTo>
                    <a:lnTo>
                      <a:pt x="2587118" y="762000"/>
                    </a:lnTo>
                    <a:cubicBezTo>
                      <a:pt x="2575741" y="762051"/>
                      <a:pt x="2565206" y="756011"/>
                      <a:pt x="2559503" y="746166"/>
                    </a:cubicBezTo>
                    <a:cubicBezTo>
                      <a:pt x="2553799" y="736322"/>
                      <a:pt x="2553799" y="724178"/>
                      <a:pt x="2559503" y="714334"/>
                    </a:cubicBezTo>
                    <a:cubicBezTo>
                      <a:pt x="2565206" y="704489"/>
                      <a:pt x="2575741" y="698449"/>
                      <a:pt x="2587118" y="698500"/>
                    </a:cubicBezTo>
                    <a:lnTo>
                      <a:pt x="2599944" y="698500"/>
                    </a:lnTo>
                    <a:cubicBezTo>
                      <a:pt x="2597339" y="677294"/>
                      <a:pt x="2594438" y="656125"/>
                      <a:pt x="2591245" y="635000"/>
                    </a:cubicBezTo>
                    <a:lnTo>
                      <a:pt x="2587118" y="635000"/>
                    </a:lnTo>
                    <a:cubicBezTo>
                      <a:pt x="2570806" y="635016"/>
                      <a:pt x="2557136" y="622670"/>
                      <a:pt x="2555496" y="606441"/>
                    </a:cubicBezTo>
                    <a:cubicBezTo>
                      <a:pt x="2553857" y="590212"/>
                      <a:pt x="2564782" y="575381"/>
                      <a:pt x="2580768" y="572135"/>
                    </a:cubicBezTo>
                    <a:cubicBezTo>
                      <a:pt x="2576372" y="548043"/>
                      <a:pt x="2571524" y="524036"/>
                      <a:pt x="2566226" y="500126"/>
                    </a:cubicBezTo>
                    <a:cubicBezTo>
                      <a:pt x="2555938" y="491146"/>
                      <a:pt x="2552561" y="476586"/>
                      <a:pt x="2557844" y="463994"/>
                    </a:cubicBezTo>
                    <a:cubicBezTo>
                      <a:pt x="2537651" y="380936"/>
                      <a:pt x="2513013" y="306197"/>
                      <a:pt x="2484819" y="242189"/>
                    </a:cubicBezTo>
                    <a:cubicBezTo>
                      <a:pt x="2478793" y="249656"/>
                      <a:pt x="2469713" y="253998"/>
                      <a:pt x="2460118" y="254000"/>
                    </a:cubicBezTo>
                    <a:lnTo>
                      <a:pt x="2396618" y="254000"/>
                    </a:lnTo>
                    <a:cubicBezTo>
                      <a:pt x="2385241" y="254051"/>
                      <a:pt x="2374706" y="248011"/>
                      <a:pt x="2369003" y="238166"/>
                    </a:cubicBezTo>
                    <a:cubicBezTo>
                      <a:pt x="2363299" y="228322"/>
                      <a:pt x="2363299" y="216178"/>
                      <a:pt x="2369003" y="206334"/>
                    </a:cubicBezTo>
                    <a:cubicBezTo>
                      <a:pt x="2374706" y="196489"/>
                      <a:pt x="2385241" y="190449"/>
                      <a:pt x="2396618" y="190500"/>
                    </a:cubicBezTo>
                    <a:lnTo>
                      <a:pt x="2460118" y="190500"/>
                    </a:lnTo>
                    <a:cubicBezTo>
                      <a:pt x="2448798" y="168639"/>
                      <a:pt x="2436247" y="147439"/>
                      <a:pt x="2422525" y="127000"/>
                    </a:cubicBezTo>
                    <a:lnTo>
                      <a:pt x="2396618" y="127000"/>
                    </a:lnTo>
                    <a:cubicBezTo>
                      <a:pt x="2383032" y="126993"/>
                      <a:pt x="2370956" y="118343"/>
                      <a:pt x="2366578" y="105481"/>
                    </a:cubicBezTo>
                    <a:cubicBezTo>
                      <a:pt x="2362200" y="92620"/>
                      <a:pt x="2366490" y="78399"/>
                      <a:pt x="2377250" y="70104"/>
                    </a:cubicBezTo>
                    <a:cubicBezTo>
                      <a:pt x="2334070" y="24765"/>
                      <a:pt x="2287080" y="0"/>
                      <a:pt x="2237931" y="0"/>
                    </a:cubicBezTo>
                    <a:cubicBezTo>
                      <a:pt x="2188655" y="0"/>
                      <a:pt x="2141665" y="24828"/>
                      <a:pt x="2098485" y="70104"/>
                    </a:cubicBezTo>
                    <a:cubicBezTo>
                      <a:pt x="2109254" y="78406"/>
                      <a:pt x="2113542" y="92643"/>
                      <a:pt x="2109147" y="105511"/>
                    </a:cubicBezTo>
                    <a:cubicBezTo>
                      <a:pt x="2104752" y="118379"/>
                      <a:pt x="2092652" y="127020"/>
                      <a:pt x="2079054" y="127000"/>
                    </a:cubicBezTo>
                    <a:lnTo>
                      <a:pt x="2053400" y="127000"/>
                    </a:lnTo>
                    <a:cubicBezTo>
                      <a:pt x="2040382" y="146241"/>
                      <a:pt x="2027873" y="167450"/>
                      <a:pt x="2015808" y="190500"/>
                    </a:cubicBezTo>
                    <a:lnTo>
                      <a:pt x="2079181" y="190500"/>
                    </a:lnTo>
                    <a:cubicBezTo>
                      <a:pt x="2096660" y="190578"/>
                      <a:pt x="2110789" y="204770"/>
                      <a:pt x="2110789" y="222250"/>
                    </a:cubicBezTo>
                    <a:cubicBezTo>
                      <a:pt x="2110789" y="239730"/>
                      <a:pt x="2096660" y="253922"/>
                      <a:pt x="2079181" y="254000"/>
                    </a:cubicBezTo>
                    <a:lnTo>
                      <a:pt x="2015681" y="254000"/>
                    </a:lnTo>
                    <a:cubicBezTo>
                      <a:pt x="2006116" y="254003"/>
                      <a:pt x="1997062" y="249686"/>
                      <a:pt x="1991043" y="242253"/>
                    </a:cubicBezTo>
                    <a:cubicBezTo>
                      <a:pt x="1962785" y="306260"/>
                      <a:pt x="1938211" y="381000"/>
                      <a:pt x="1917955" y="464185"/>
                    </a:cubicBezTo>
                    <a:cubicBezTo>
                      <a:pt x="1923161" y="476711"/>
                      <a:pt x="1919816" y="491161"/>
                      <a:pt x="1909636" y="500126"/>
                    </a:cubicBezTo>
                    <a:cubicBezTo>
                      <a:pt x="1904429" y="523621"/>
                      <a:pt x="1899603" y="547624"/>
                      <a:pt x="1895094" y="572199"/>
                    </a:cubicBezTo>
                    <a:cubicBezTo>
                      <a:pt x="1911105" y="575448"/>
                      <a:pt x="1922035" y="590317"/>
                      <a:pt x="1920361" y="606568"/>
                    </a:cubicBezTo>
                    <a:cubicBezTo>
                      <a:pt x="1918687" y="622819"/>
                      <a:pt x="1904954" y="635146"/>
                      <a:pt x="1888618" y="635064"/>
                    </a:cubicBezTo>
                    <a:lnTo>
                      <a:pt x="1884617" y="635064"/>
                    </a:lnTo>
                    <a:cubicBezTo>
                      <a:pt x="1881442" y="655892"/>
                      <a:pt x="1878521" y="677100"/>
                      <a:pt x="1875918" y="698564"/>
                    </a:cubicBezTo>
                    <a:lnTo>
                      <a:pt x="1888618" y="698564"/>
                    </a:lnTo>
                    <a:cubicBezTo>
                      <a:pt x="1906097" y="698642"/>
                      <a:pt x="1920226" y="712834"/>
                      <a:pt x="1920226" y="730314"/>
                    </a:cubicBezTo>
                    <a:cubicBezTo>
                      <a:pt x="1920226" y="747793"/>
                      <a:pt x="1906097" y="761985"/>
                      <a:pt x="1888618" y="762064"/>
                    </a:cubicBezTo>
                    <a:lnTo>
                      <a:pt x="1868932" y="762064"/>
                    </a:lnTo>
                    <a:cubicBezTo>
                      <a:pt x="1866900" y="783018"/>
                      <a:pt x="1865122" y="804164"/>
                      <a:pt x="1863599" y="825563"/>
                    </a:cubicBezTo>
                    <a:lnTo>
                      <a:pt x="1888618" y="825563"/>
                    </a:lnTo>
                    <a:cubicBezTo>
                      <a:pt x="1906097" y="825642"/>
                      <a:pt x="1920226" y="839834"/>
                      <a:pt x="1920226" y="857313"/>
                    </a:cubicBezTo>
                    <a:cubicBezTo>
                      <a:pt x="1920226" y="874793"/>
                      <a:pt x="1906097" y="888985"/>
                      <a:pt x="1888618" y="889063"/>
                    </a:cubicBezTo>
                    <a:lnTo>
                      <a:pt x="1859852" y="889063"/>
                    </a:lnTo>
                    <a:cubicBezTo>
                      <a:pt x="1859675" y="892788"/>
                      <a:pt x="1859506" y="896514"/>
                      <a:pt x="1859344" y="900240"/>
                    </a:cubicBezTo>
                    <a:cubicBezTo>
                      <a:pt x="1873759" y="917893"/>
                      <a:pt x="1887919" y="936244"/>
                      <a:pt x="1901762" y="955357"/>
                    </a:cubicBezTo>
                    <a:cubicBezTo>
                      <a:pt x="1912272" y="960120"/>
                      <a:pt x="1919371" y="970209"/>
                      <a:pt x="1920304" y="981710"/>
                    </a:cubicBezTo>
                    <a:cubicBezTo>
                      <a:pt x="1944434" y="1016889"/>
                      <a:pt x="1967484" y="1054290"/>
                      <a:pt x="1989265" y="1093660"/>
                    </a:cubicBezTo>
                    <a:cubicBezTo>
                      <a:pt x="1995150" y="1084863"/>
                      <a:pt x="2005033" y="1079576"/>
                      <a:pt x="2015618" y="1079563"/>
                    </a:cubicBezTo>
                    <a:lnTo>
                      <a:pt x="2079118" y="1079563"/>
                    </a:lnTo>
                    <a:cubicBezTo>
                      <a:pt x="2096597" y="1079642"/>
                      <a:pt x="2110726" y="1093834"/>
                      <a:pt x="2110726" y="1111313"/>
                    </a:cubicBezTo>
                    <a:cubicBezTo>
                      <a:pt x="2110726" y="1128793"/>
                      <a:pt x="2096597" y="1142985"/>
                      <a:pt x="2079118" y="1143063"/>
                    </a:cubicBezTo>
                    <a:lnTo>
                      <a:pt x="2015363" y="1143063"/>
                    </a:lnTo>
                    <a:cubicBezTo>
                      <a:pt x="2025778" y="1163765"/>
                      <a:pt x="2035874" y="1184974"/>
                      <a:pt x="2045590" y="1206563"/>
                    </a:cubicBezTo>
                    <a:lnTo>
                      <a:pt x="2079118" y="1206563"/>
                    </a:lnTo>
                    <a:cubicBezTo>
                      <a:pt x="2096597" y="1206642"/>
                      <a:pt x="2110726" y="1220834"/>
                      <a:pt x="2110726" y="1238313"/>
                    </a:cubicBezTo>
                    <a:cubicBezTo>
                      <a:pt x="2110726" y="1255793"/>
                      <a:pt x="2096597" y="1269985"/>
                      <a:pt x="2079118" y="1270063"/>
                    </a:cubicBezTo>
                    <a:lnTo>
                      <a:pt x="2072450" y="1270063"/>
                    </a:lnTo>
                    <a:cubicBezTo>
                      <a:pt x="2077975" y="1284034"/>
                      <a:pt x="2083309" y="1298067"/>
                      <a:pt x="2088515" y="1312354"/>
                    </a:cubicBezTo>
                    <a:cubicBezTo>
                      <a:pt x="2172462" y="1543050"/>
                      <a:pt x="2195640" y="1771015"/>
                      <a:pt x="2165160" y="1952435"/>
                    </a:cubicBezTo>
                    <a:cubicBezTo>
                      <a:pt x="2188655" y="1963039"/>
                      <a:pt x="2213039" y="1968500"/>
                      <a:pt x="2237931" y="1968500"/>
                    </a:cubicBezTo>
                    <a:cubicBezTo>
                      <a:pt x="2263331" y="1968500"/>
                      <a:pt x="2288096" y="1962785"/>
                      <a:pt x="2312035" y="1951863"/>
                    </a:cubicBezTo>
                    <a:cubicBezTo>
                      <a:pt x="2281682" y="1770570"/>
                      <a:pt x="2304924" y="1542860"/>
                      <a:pt x="2388871" y="1312291"/>
                    </a:cubicBezTo>
                    <a:cubicBezTo>
                      <a:pt x="2394014" y="1298004"/>
                      <a:pt x="2399412" y="1283907"/>
                      <a:pt x="2404936" y="1270000"/>
                    </a:cubicBezTo>
                    <a:lnTo>
                      <a:pt x="2396681" y="1270000"/>
                    </a:lnTo>
                    <a:cubicBezTo>
                      <a:pt x="2385304" y="1270051"/>
                      <a:pt x="2374769" y="1264011"/>
                      <a:pt x="2369066" y="1254166"/>
                    </a:cubicBezTo>
                    <a:cubicBezTo>
                      <a:pt x="2363363" y="1244322"/>
                      <a:pt x="2363363" y="1232178"/>
                      <a:pt x="2369066" y="1222334"/>
                    </a:cubicBezTo>
                    <a:cubicBezTo>
                      <a:pt x="2374769" y="1212489"/>
                      <a:pt x="2385304" y="1206449"/>
                      <a:pt x="2396681" y="1206500"/>
                    </a:cubicBezTo>
                    <a:lnTo>
                      <a:pt x="2431669" y="1206500"/>
                    </a:lnTo>
                    <a:cubicBezTo>
                      <a:pt x="2441385" y="1184910"/>
                      <a:pt x="2451481" y="1163638"/>
                      <a:pt x="2461896" y="1143000"/>
                    </a:cubicBezTo>
                    <a:lnTo>
                      <a:pt x="2396618" y="1143000"/>
                    </a:lnTo>
                    <a:cubicBezTo>
                      <a:pt x="2385241" y="1143051"/>
                      <a:pt x="2374706" y="1137011"/>
                      <a:pt x="2369003" y="1127166"/>
                    </a:cubicBezTo>
                    <a:cubicBezTo>
                      <a:pt x="2363299" y="1117322"/>
                      <a:pt x="2363299" y="1105178"/>
                      <a:pt x="2369003" y="1095334"/>
                    </a:cubicBezTo>
                    <a:cubicBezTo>
                      <a:pt x="2374706" y="1085489"/>
                      <a:pt x="2385241" y="1079449"/>
                      <a:pt x="2396618" y="1079500"/>
                    </a:cubicBezTo>
                    <a:lnTo>
                      <a:pt x="2460118" y="1079500"/>
                    </a:lnTo>
                    <a:cubicBezTo>
                      <a:pt x="2471266" y="1079484"/>
                      <a:pt x="2481606" y="1085317"/>
                      <a:pt x="2487359" y="1094867"/>
                    </a:cubicBezTo>
                    <a:cubicBezTo>
                      <a:pt x="2508822" y="1055878"/>
                      <a:pt x="2531618" y="1018857"/>
                      <a:pt x="2555368" y="983996"/>
                    </a:cubicBezTo>
                    <a:close/>
                    <a:moveTo>
                      <a:pt x="2206118" y="698500"/>
                    </a:moveTo>
                    <a:lnTo>
                      <a:pt x="2269618" y="698500"/>
                    </a:lnTo>
                    <a:cubicBezTo>
                      <a:pt x="2287097" y="698578"/>
                      <a:pt x="2301226" y="712770"/>
                      <a:pt x="2301226" y="730250"/>
                    </a:cubicBezTo>
                    <a:cubicBezTo>
                      <a:pt x="2301226" y="747730"/>
                      <a:pt x="2287097" y="761922"/>
                      <a:pt x="2269618" y="762000"/>
                    </a:cubicBezTo>
                    <a:lnTo>
                      <a:pt x="2206118" y="762000"/>
                    </a:lnTo>
                    <a:cubicBezTo>
                      <a:pt x="2188638" y="761922"/>
                      <a:pt x="2174509" y="747730"/>
                      <a:pt x="2174509" y="730250"/>
                    </a:cubicBezTo>
                    <a:cubicBezTo>
                      <a:pt x="2174509" y="712770"/>
                      <a:pt x="2188638" y="698578"/>
                      <a:pt x="2206118" y="698500"/>
                    </a:cubicBezTo>
                    <a:close/>
                    <a:moveTo>
                      <a:pt x="2174368" y="349250"/>
                    </a:moveTo>
                    <a:cubicBezTo>
                      <a:pt x="2174368" y="331715"/>
                      <a:pt x="2188583" y="317500"/>
                      <a:pt x="2206118" y="317500"/>
                    </a:cubicBezTo>
                    <a:lnTo>
                      <a:pt x="2269618" y="317500"/>
                    </a:lnTo>
                    <a:cubicBezTo>
                      <a:pt x="2287097" y="317578"/>
                      <a:pt x="2301226" y="331770"/>
                      <a:pt x="2301226" y="349250"/>
                    </a:cubicBezTo>
                    <a:cubicBezTo>
                      <a:pt x="2301226" y="366730"/>
                      <a:pt x="2287097" y="380922"/>
                      <a:pt x="2269618" y="381000"/>
                    </a:cubicBezTo>
                    <a:lnTo>
                      <a:pt x="2206118" y="381000"/>
                    </a:lnTo>
                    <a:cubicBezTo>
                      <a:pt x="2188583" y="381000"/>
                      <a:pt x="2174368" y="366785"/>
                      <a:pt x="2174368" y="349250"/>
                    </a:cubicBezTo>
                    <a:close/>
                    <a:moveTo>
                      <a:pt x="2206118" y="444500"/>
                    </a:moveTo>
                    <a:lnTo>
                      <a:pt x="2269618" y="444500"/>
                    </a:lnTo>
                    <a:cubicBezTo>
                      <a:pt x="2287097" y="444578"/>
                      <a:pt x="2301226" y="458770"/>
                      <a:pt x="2301226" y="476250"/>
                    </a:cubicBezTo>
                    <a:cubicBezTo>
                      <a:pt x="2301226" y="493730"/>
                      <a:pt x="2287097" y="507922"/>
                      <a:pt x="2269618" y="508000"/>
                    </a:cubicBezTo>
                    <a:lnTo>
                      <a:pt x="2206118" y="508000"/>
                    </a:lnTo>
                    <a:cubicBezTo>
                      <a:pt x="2188638" y="507922"/>
                      <a:pt x="2174509" y="493730"/>
                      <a:pt x="2174509" y="476250"/>
                    </a:cubicBezTo>
                    <a:cubicBezTo>
                      <a:pt x="2174509" y="458770"/>
                      <a:pt x="2188638" y="444578"/>
                      <a:pt x="2206118" y="444500"/>
                    </a:cubicBezTo>
                    <a:close/>
                    <a:moveTo>
                      <a:pt x="2174368" y="95250"/>
                    </a:moveTo>
                    <a:cubicBezTo>
                      <a:pt x="2174368" y="77715"/>
                      <a:pt x="2188583" y="63500"/>
                      <a:pt x="2206118" y="63500"/>
                    </a:cubicBezTo>
                    <a:lnTo>
                      <a:pt x="2269618" y="63500"/>
                    </a:lnTo>
                    <a:cubicBezTo>
                      <a:pt x="2287097" y="63578"/>
                      <a:pt x="2301226" y="77770"/>
                      <a:pt x="2301226" y="95250"/>
                    </a:cubicBezTo>
                    <a:cubicBezTo>
                      <a:pt x="2301226" y="112730"/>
                      <a:pt x="2287097" y="126922"/>
                      <a:pt x="2269618" y="127000"/>
                    </a:cubicBezTo>
                    <a:lnTo>
                      <a:pt x="2206118" y="127000"/>
                    </a:lnTo>
                    <a:cubicBezTo>
                      <a:pt x="2188583" y="127000"/>
                      <a:pt x="2174368" y="112785"/>
                      <a:pt x="2174368" y="95250"/>
                    </a:cubicBezTo>
                    <a:close/>
                    <a:moveTo>
                      <a:pt x="2206118" y="825500"/>
                    </a:moveTo>
                    <a:lnTo>
                      <a:pt x="2269618" y="825500"/>
                    </a:lnTo>
                    <a:cubicBezTo>
                      <a:pt x="2287097" y="825578"/>
                      <a:pt x="2301226" y="839770"/>
                      <a:pt x="2301226" y="857250"/>
                    </a:cubicBezTo>
                    <a:cubicBezTo>
                      <a:pt x="2301226" y="874730"/>
                      <a:pt x="2287097" y="888922"/>
                      <a:pt x="2269618" y="889000"/>
                    </a:cubicBezTo>
                    <a:lnTo>
                      <a:pt x="2206118" y="889000"/>
                    </a:lnTo>
                    <a:cubicBezTo>
                      <a:pt x="2188638" y="888922"/>
                      <a:pt x="2174509" y="874730"/>
                      <a:pt x="2174509" y="857250"/>
                    </a:cubicBezTo>
                    <a:cubicBezTo>
                      <a:pt x="2174509" y="839770"/>
                      <a:pt x="2188638" y="825578"/>
                      <a:pt x="2206118" y="825500"/>
                    </a:cubicBezTo>
                    <a:close/>
                    <a:moveTo>
                      <a:pt x="2174368" y="984250"/>
                    </a:moveTo>
                    <a:cubicBezTo>
                      <a:pt x="2174368" y="966715"/>
                      <a:pt x="2188583" y="952500"/>
                      <a:pt x="2206118" y="952500"/>
                    </a:cubicBezTo>
                    <a:lnTo>
                      <a:pt x="2269618" y="952500"/>
                    </a:lnTo>
                    <a:cubicBezTo>
                      <a:pt x="2287097" y="952578"/>
                      <a:pt x="2301226" y="966770"/>
                      <a:pt x="2301226" y="984250"/>
                    </a:cubicBezTo>
                    <a:cubicBezTo>
                      <a:pt x="2301226" y="1001730"/>
                      <a:pt x="2287097" y="1015922"/>
                      <a:pt x="2269618" y="1016000"/>
                    </a:cubicBezTo>
                    <a:lnTo>
                      <a:pt x="2206118" y="1016000"/>
                    </a:lnTo>
                    <a:cubicBezTo>
                      <a:pt x="2188583" y="1016000"/>
                      <a:pt x="2174368" y="1001785"/>
                      <a:pt x="2174368" y="984250"/>
                    </a:cubicBezTo>
                    <a:close/>
                    <a:moveTo>
                      <a:pt x="2206118" y="1079500"/>
                    </a:moveTo>
                    <a:lnTo>
                      <a:pt x="2269618" y="1079500"/>
                    </a:lnTo>
                    <a:cubicBezTo>
                      <a:pt x="2287097" y="1079578"/>
                      <a:pt x="2301226" y="1093770"/>
                      <a:pt x="2301226" y="1111250"/>
                    </a:cubicBezTo>
                    <a:cubicBezTo>
                      <a:pt x="2301226" y="1128730"/>
                      <a:pt x="2287097" y="1142922"/>
                      <a:pt x="2269618" y="1143000"/>
                    </a:cubicBezTo>
                    <a:lnTo>
                      <a:pt x="2206118" y="1143000"/>
                    </a:lnTo>
                    <a:cubicBezTo>
                      <a:pt x="2188638" y="1142922"/>
                      <a:pt x="2174509" y="1128730"/>
                      <a:pt x="2174509" y="1111250"/>
                    </a:cubicBezTo>
                    <a:cubicBezTo>
                      <a:pt x="2174509" y="1093770"/>
                      <a:pt x="2188638" y="1079578"/>
                      <a:pt x="2206118" y="1079500"/>
                    </a:cubicBezTo>
                    <a:close/>
                    <a:moveTo>
                      <a:pt x="2174368" y="1238250"/>
                    </a:moveTo>
                    <a:cubicBezTo>
                      <a:pt x="2174368" y="1220715"/>
                      <a:pt x="2188583" y="1206500"/>
                      <a:pt x="2206118" y="1206500"/>
                    </a:cubicBezTo>
                    <a:lnTo>
                      <a:pt x="2269618" y="1206500"/>
                    </a:lnTo>
                    <a:cubicBezTo>
                      <a:pt x="2287097" y="1206578"/>
                      <a:pt x="2301226" y="1220770"/>
                      <a:pt x="2301226" y="1238250"/>
                    </a:cubicBezTo>
                    <a:cubicBezTo>
                      <a:pt x="2301226" y="1255730"/>
                      <a:pt x="2287097" y="1269922"/>
                      <a:pt x="2269618" y="1270000"/>
                    </a:cubicBezTo>
                    <a:lnTo>
                      <a:pt x="2206118" y="1270000"/>
                    </a:lnTo>
                    <a:cubicBezTo>
                      <a:pt x="2188583" y="1270000"/>
                      <a:pt x="2174368" y="1255785"/>
                      <a:pt x="2174368" y="1238250"/>
                    </a:cubicBezTo>
                    <a:close/>
                    <a:moveTo>
                      <a:pt x="2206118" y="1333500"/>
                    </a:moveTo>
                    <a:lnTo>
                      <a:pt x="2269618" y="1333500"/>
                    </a:lnTo>
                    <a:cubicBezTo>
                      <a:pt x="2280995" y="1333449"/>
                      <a:pt x="2291529" y="1339489"/>
                      <a:pt x="2297232" y="1349334"/>
                    </a:cubicBezTo>
                    <a:cubicBezTo>
                      <a:pt x="2302936" y="1359178"/>
                      <a:pt x="2302936" y="1371322"/>
                      <a:pt x="2297232" y="1381166"/>
                    </a:cubicBezTo>
                    <a:cubicBezTo>
                      <a:pt x="2291529" y="1391011"/>
                      <a:pt x="2280995" y="1397051"/>
                      <a:pt x="2269618" y="1397000"/>
                    </a:cubicBezTo>
                    <a:lnTo>
                      <a:pt x="2206118" y="1397000"/>
                    </a:lnTo>
                    <a:cubicBezTo>
                      <a:pt x="2188638" y="1396922"/>
                      <a:pt x="2174509" y="1382730"/>
                      <a:pt x="2174509" y="1365250"/>
                    </a:cubicBezTo>
                    <a:cubicBezTo>
                      <a:pt x="2174509" y="1347770"/>
                      <a:pt x="2188638" y="1333578"/>
                      <a:pt x="2206118" y="1333500"/>
                    </a:cubicBezTo>
                    <a:close/>
                    <a:moveTo>
                      <a:pt x="2174368" y="603250"/>
                    </a:moveTo>
                    <a:cubicBezTo>
                      <a:pt x="2174368" y="585715"/>
                      <a:pt x="2188583" y="571500"/>
                      <a:pt x="2206118" y="571500"/>
                    </a:cubicBezTo>
                    <a:lnTo>
                      <a:pt x="2269618" y="571500"/>
                    </a:lnTo>
                    <a:cubicBezTo>
                      <a:pt x="2287097" y="571578"/>
                      <a:pt x="2301226" y="585770"/>
                      <a:pt x="2301226" y="603250"/>
                    </a:cubicBezTo>
                    <a:cubicBezTo>
                      <a:pt x="2301226" y="620730"/>
                      <a:pt x="2287097" y="634922"/>
                      <a:pt x="2269618" y="635000"/>
                    </a:cubicBezTo>
                    <a:lnTo>
                      <a:pt x="2206118" y="635000"/>
                    </a:lnTo>
                    <a:cubicBezTo>
                      <a:pt x="2188583" y="635000"/>
                      <a:pt x="2174368" y="620785"/>
                      <a:pt x="2174368" y="603250"/>
                    </a:cubicBezTo>
                    <a:close/>
                    <a:moveTo>
                      <a:pt x="2206118" y="190500"/>
                    </a:moveTo>
                    <a:lnTo>
                      <a:pt x="2269618" y="190500"/>
                    </a:lnTo>
                    <a:cubicBezTo>
                      <a:pt x="2287097" y="190578"/>
                      <a:pt x="2301226" y="204770"/>
                      <a:pt x="2301226" y="222250"/>
                    </a:cubicBezTo>
                    <a:cubicBezTo>
                      <a:pt x="2301226" y="239730"/>
                      <a:pt x="2287097" y="253922"/>
                      <a:pt x="2269618" y="254000"/>
                    </a:cubicBezTo>
                    <a:lnTo>
                      <a:pt x="2206118" y="254000"/>
                    </a:lnTo>
                    <a:cubicBezTo>
                      <a:pt x="2188638" y="253922"/>
                      <a:pt x="2174509" y="239730"/>
                      <a:pt x="2174509" y="222250"/>
                    </a:cubicBezTo>
                    <a:cubicBezTo>
                      <a:pt x="2174509" y="204770"/>
                      <a:pt x="2188638" y="190578"/>
                      <a:pt x="2206118" y="190500"/>
                    </a:cubicBezTo>
                    <a:close/>
                    <a:moveTo>
                      <a:pt x="2364868" y="730250"/>
                    </a:moveTo>
                    <a:cubicBezTo>
                      <a:pt x="2364868" y="712715"/>
                      <a:pt x="2379083" y="698500"/>
                      <a:pt x="2396618" y="698500"/>
                    </a:cubicBezTo>
                    <a:lnTo>
                      <a:pt x="2460118" y="698500"/>
                    </a:lnTo>
                    <a:cubicBezTo>
                      <a:pt x="2477597" y="698578"/>
                      <a:pt x="2491726" y="712770"/>
                      <a:pt x="2491726" y="730250"/>
                    </a:cubicBezTo>
                    <a:cubicBezTo>
                      <a:pt x="2491726" y="747730"/>
                      <a:pt x="2477597" y="761922"/>
                      <a:pt x="2460118" y="762000"/>
                    </a:cubicBezTo>
                    <a:lnTo>
                      <a:pt x="2396618" y="762000"/>
                    </a:lnTo>
                    <a:cubicBezTo>
                      <a:pt x="2379083" y="762000"/>
                      <a:pt x="2364868" y="747785"/>
                      <a:pt x="2364868" y="730250"/>
                    </a:cubicBezTo>
                    <a:close/>
                    <a:moveTo>
                      <a:pt x="2396618" y="317500"/>
                    </a:moveTo>
                    <a:lnTo>
                      <a:pt x="2460118" y="317500"/>
                    </a:lnTo>
                    <a:cubicBezTo>
                      <a:pt x="2477597" y="317578"/>
                      <a:pt x="2491726" y="331770"/>
                      <a:pt x="2491726" y="349250"/>
                    </a:cubicBezTo>
                    <a:cubicBezTo>
                      <a:pt x="2491726" y="366730"/>
                      <a:pt x="2477597" y="380922"/>
                      <a:pt x="2460118" y="381000"/>
                    </a:cubicBezTo>
                    <a:lnTo>
                      <a:pt x="2396618" y="381000"/>
                    </a:lnTo>
                    <a:cubicBezTo>
                      <a:pt x="2385241" y="381051"/>
                      <a:pt x="2374706" y="375011"/>
                      <a:pt x="2369003" y="365166"/>
                    </a:cubicBezTo>
                    <a:cubicBezTo>
                      <a:pt x="2363299" y="355322"/>
                      <a:pt x="2363299" y="343178"/>
                      <a:pt x="2369003" y="333334"/>
                    </a:cubicBezTo>
                    <a:cubicBezTo>
                      <a:pt x="2374706" y="323489"/>
                      <a:pt x="2385241" y="317449"/>
                      <a:pt x="2396618" y="317500"/>
                    </a:cubicBezTo>
                    <a:close/>
                    <a:moveTo>
                      <a:pt x="2364868" y="476250"/>
                    </a:moveTo>
                    <a:cubicBezTo>
                      <a:pt x="2364868" y="458715"/>
                      <a:pt x="2379083" y="444500"/>
                      <a:pt x="2396618" y="444500"/>
                    </a:cubicBezTo>
                    <a:lnTo>
                      <a:pt x="2460118" y="444500"/>
                    </a:lnTo>
                    <a:cubicBezTo>
                      <a:pt x="2477597" y="444578"/>
                      <a:pt x="2491726" y="458770"/>
                      <a:pt x="2491726" y="476250"/>
                    </a:cubicBezTo>
                    <a:cubicBezTo>
                      <a:pt x="2491726" y="493730"/>
                      <a:pt x="2477597" y="507922"/>
                      <a:pt x="2460118" y="508000"/>
                    </a:cubicBezTo>
                    <a:lnTo>
                      <a:pt x="2396618" y="508000"/>
                    </a:lnTo>
                    <a:cubicBezTo>
                      <a:pt x="2379083" y="508000"/>
                      <a:pt x="2364868" y="493785"/>
                      <a:pt x="2364868" y="476250"/>
                    </a:cubicBezTo>
                    <a:close/>
                    <a:moveTo>
                      <a:pt x="2364868" y="857250"/>
                    </a:moveTo>
                    <a:cubicBezTo>
                      <a:pt x="2364868" y="839715"/>
                      <a:pt x="2379083" y="825500"/>
                      <a:pt x="2396618" y="825500"/>
                    </a:cubicBezTo>
                    <a:lnTo>
                      <a:pt x="2460118" y="825500"/>
                    </a:lnTo>
                    <a:cubicBezTo>
                      <a:pt x="2477597" y="825578"/>
                      <a:pt x="2491726" y="839770"/>
                      <a:pt x="2491726" y="857250"/>
                    </a:cubicBezTo>
                    <a:cubicBezTo>
                      <a:pt x="2491726" y="874730"/>
                      <a:pt x="2477597" y="888922"/>
                      <a:pt x="2460118" y="889000"/>
                    </a:cubicBezTo>
                    <a:lnTo>
                      <a:pt x="2396618" y="889000"/>
                    </a:lnTo>
                    <a:cubicBezTo>
                      <a:pt x="2379083" y="889000"/>
                      <a:pt x="2364868" y="874785"/>
                      <a:pt x="2364868" y="857250"/>
                    </a:cubicBezTo>
                    <a:close/>
                    <a:moveTo>
                      <a:pt x="2396618" y="952500"/>
                    </a:moveTo>
                    <a:lnTo>
                      <a:pt x="2460118" y="952500"/>
                    </a:lnTo>
                    <a:cubicBezTo>
                      <a:pt x="2477597" y="952578"/>
                      <a:pt x="2491726" y="966770"/>
                      <a:pt x="2491726" y="984250"/>
                    </a:cubicBezTo>
                    <a:cubicBezTo>
                      <a:pt x="2491726" y="1001730"/>
                      <a:pt x="2477597" y="1015922"/>
                      <a:pt x="2460118" y="1016000"/>
                    </a:cubicBezTo>
                    <a:lnTo>
                      <a:pt x="2396618" y="1016000"/>
                    </a:lnTo>
                    <a:cubicBezTo>
                      <a:pt x="2385241" y="1016051"/>
                      <a:pt x="2374706" y="1010011"/>
                      <a:pt x="2369003" y="1000166"/>
                    </a:cubicBezTo>
                    <a:cubicBezTo>
                      <a:pt x="2363299" y="990322"/>
                      <a:pt x="2363299" y="978178"/>
                      <a:pt x="2369003" y="968334"/>
                    </a:cubicBezTo>
                    <a:cubicBezTo>
                      <a:pt x="2374706" y="958489"/>
                      <a:pt x="2385241" y="952449"/>
                      <a:pt x="2396618" y="952500"/>
                    </a:cubicBezTo>
                    <a:close/>
                    <a:moveTo>
                      <a:pt x="2364868" y="603250"/>
                    </a:moveTo>
                    <a:cubicBezTo>
                      <a:pt x="2364868" y="585715"/>
                      <a:pt x="2379083" y="571500"/>
                      <a:pt x="2396618" y="571500"/>
                    </a:cubicBezTo>
                    <a:lnTo>
                      <a:pt x="2460118" y="571500"/>
                    </a:lnTo>
                    <a:cubicBezTo>
                      <a:pt x="2477597" y="571578"/>
                      <a:pt x="2491726" y="585770"/>
                      <a:pt x="2491726" y="603250"/>
                    </a:cubicBezTo>
                    <a:cubicBezTo>
                      <a:pt x="2491726" y="620730"/>
                      <a:pt x="2477597" y="634922"/>
                      <a:pt x="2460118" y="635000"/>
                    </a:cubicBezTo>
                    <a:lnTo>
                      <a:pt x="2396618" y="635000"/>
                    </a:lnTo>
                    <a:cubicBezTo>
                      <a:pt x="2379083" y="635000"/>
                      <a:pt x="2364868" y="620785"/>
                      <a:pt x="2364868" y="603250"/>
                    </a:cubicBezTo>
                    <a:close/>
                    <a:moveTo>
                      <a:pt x="1983868" y="730250"/>
                    </a:moveTo>
                    <a:cubicBezTo>
                      <a:pt x="1983868" y="712715"/>
                      <a:pt x="1998083" y="698500"/>
                      <a:pt x="2015618" y="698500"/>
                    </a:cubicBezTo>
                    <a:lnTo>
                      <a:pt x="2079118" y="698500"/>
                    </a:lnTo>
                    <a:cubicBezTo>
                      <a:pt x="2096597" y="698578"/>
                      <a:pt x="2110726" y="712770"/>
                      <a:pt x="2110726" y="730250"/>
                    </a:cubicBezTo>
                    <a:cubicBezTo>
                      <a:pt x="2110726" y="747730"/>
                      <a:pt x="2096597" y="761922"/>
                      <a:pt x="2079118" y="762000"/>
                    </a:cubicBezTo>
                    <a:lnTo>
                      <a:pt x="2015618" y="762000"/>
                    </a:lnTo>
                    <a:cubicBezTo>
                      <a:pt x="1998083" y="762000"/>
                      <a:pt x="1983868" y="747785"/>
                      <a:pt x="1983868" y="730250"/>
                    </a:cubicBezTo>
                    <a:close/>
                    <a:moveTo>
                      <a:pt x="2015618" y="317500"/>
                    </a:moveTo>
                    <a:lnTo>
                      <a:pt x="2079118" y="317500"/>
                    </a:lnTo>
                    <a:cubicBezTo>
                      <a:pt x="2096597" y="317578"/>
                      <a:pt x="2110726" y="331770"/>
                      <a:pt x="2110726" y="349250"/>
                    </a:cubicBezTo>
                    <a:cubicBezTo>
                      <a:pt x="2110726" y="366730"/>
                      <a:pt x="2096597" y="380922"/>
                      <a:pt x="2079118" y="381000"/>
                    </a:cubicBezTo>
                    <a:lnTo>
                      <a:pt x="2015618" y="381000"/>
                    </a:lnTo>
                    <a:cubicBezTo>
                      <a:pt x="1998138" y="380922"/>
                      <a:pt x="1984009" y="366730"/>
                      <a:pt x="1984009" y="349250"/>
                    </a:cubicBezTo>
                    <a:cubicBezTo>
                      <a:pt x="1984009" y="331770"/>
                      <a:pt x="1998138" y="317578"/>
                      <a:pt x="2015618" y="317500"/>
                    </a:cubicBezTo>
                    <a:close/>
                    <a:moveTo>
                      <a:pt x="1983868" y="476250"/>
                    </a:moveTo>
                    <a:cubicBezTo>
                      <a:pt x="1983868" y="458715"/>
                      <a:pt x="1998083" y="444500"/>
                      <a:pt x="2015618" y="444500"/>
                    </a:cubicBezTo>
                    <a:lnTo>
                      <a:pt x="2079118" y="444500"/>
                    </a:lnTo>
                    <a:cubicBezTo>
                      <a:pt x="2096597" y="444578"/>
                      <a:pt x="2110726" y="458770"/>
                      <a:pt x="2110726" y="476250"/>
                    </a:cubicBezTo>
                    <a:cubicBezTo>
                      <a:pt x="2110726" y="493730"/>
                      <a:pt x="2096597" y="507922"/>
                      <a:pt x="2079118" y="508000"/>
                    </a:cubicBezTo>
                    <a:lnTo>
                      <a:pt x="2015618" y="508000"/>
                    </a:lnTo>
                    <a:cubicBezTo>
                      <a:pt x="1998083" y="508000"/>
                      <a:pt x="1983868" y="493785"/>
                      <a:pt x="1983868" y="476250"/>
                    </a:cubicBezTo>
                    <a:close/>
                    <a:moveTo>
                      <a:pt x="1983868" y="857250"/>
                    </a:moveTo>
                    <a:cubicBezTo>
                      <a:pt x="1983868" y="839715"/>
                      <a:pt x="1998083" y="825500"/>
                      <a:pt x="2015618" y="825500"/>
                    </a:cubicBezTo>
                    <a:lnTo>
                      <a:pt x="2079118" y="825500"/>
                    </a:lnTo>
                    <a:cubicBezTo>
                      <a:pt x="2096597" y="825578"/>
                      <a:pt x="2110726" y="839770"/>
                      <a:pt x="2110726" y="857250"/>
                    </a:cubicBezTo>
                    <a:cubicBezTo>
                      <a:pt x="2110726" y="874730"/>
                      <a:pt x="2096597" y="888922"/>
                      <a:pt x="2079118" y="889000"/>
                    </a:cubicBezTo>
                    <a:lnTo>
                      <a:pt x="2015618" y="889000"/>
                    </a:lnTo>
                    <a:cubicBezTo>
                      <a:pt x="1998083" y="889000"/>
                      <a:pt x="1983868" y="874785"/>
                      <a:pt x="1983868" y="857250"/>
                    </a:cubicBezTo>
                    <a:close/>
                    <a:moveTo>
                      <a:pt x="2015618" y="952500"/>
                    </a:moveTo>
                    <a:lnTo>
                      <a:pt x="2079118" y="952500"/>
                    </a:lnTo>
                    <a:cubicBezTo>
                      <a:pt x="2096597" y="952578"/>
                      <a:pt x="2110726" y="966770"/>
                      <a:pt x="2110726" y="984250"/>
                    </a:cubicBezTo>
                    <a:cubicBezTo>
                      <a:pt x="2110726" y="1001730"/>
                      <a:pt x="2096597" y="1015922"/>
                      <a:pt x="2079118" y="1016000"/>
                    </a:cubicBezTo>
                    <a:lnTo>
                      <a:pt x="2015618" y="1016000"/>
                    </a:lnTo>
                    <a:cubicBezTo>
                      <a:pt x="1998138" y="1015922"/>
                      <a:pt x="1984009" y="1001730"/>
                      <a:pt x="1984009" y="984250"/>
                    </a:cubicBezTo>
                    <a:cubicBezTo>
                      <a:pt x="1984009" y="966770"/>
                      <a:pt x="1998138" y="952578"/>
                      <a:pt x="2015618" y="952500"/>
                    </a:cubicBezTo>
                    <a:close/>
                    <a:moveTo>
                      <a:pt x="1983868" y="603250"/>
                    </a:moveTo>
                    <a:cubicBezTo>
                      <a:pt x="1983868" y="585715"/>
                      <a:pt x="1998083" y="571500"/>
                      <a:pt x="2015618" y="571500"/>
                    </a:cubicBezTo>
                    <a:lnTo>
                      <a:pt x="2079118" y="571500"/>
                    </a:lnTo>
                    <a:cubicBezTo>
                      <a:pt x="2096597" y="571578"/>
                      <a:pt x="2110726" y="585770"/>
                      <a:pt x="2110726" y="603250"/>
                    </a:cubicBezTo>
                    <a:cubicBezTo>
                      <a:pt x="2110726" y="620730"/>
                      <a:pt x="2096597" y="634922"/>
                      <a:pt x="2079118" y="635000"/>
                    </a:cubicBezTo>
                    <a:lnTo>
                      <a:pt x="2015618" y="635000"/>
                    </a:lnTo>
                    <a:cubicBezTo>
                      <a:pt x="1998083" y="635000"/>
                      <a:pt x="1983868" y="620785"/>
                      <a:pt x="1983868" y="603250"/>
                    </a:cubicBezTo>
                    <a:close/>
                    <a:moveTo>
                      <a:pt x="1866837" y="1016000"/>
                    </a:moveTo>
                    <a:lnTo>
                      <a:pt x="1856931" y="1016000"/>
                    </a:lnTo>
                    <a:cubicBezTo>
                      <a:pt x="1856931" y="1037399"/>
                      <a:pt x="1857185" y="1058545"/>
                      <a:pt x="1857630" y="1079500"/>
                    </a:cubicBezTo>
                    <a:lnTo>
                      <a:pt x="1888618" y="1079500"/>
                    </a:lnTo>
                    <a:cubicBezTo>
                      <a:pt x="1906097" y="1079578"/>
                      <a:pt x="1920226" y="1093770"/>
                      <a:pt x="1920226" y="1111250"/>
                    </a:cubicBezTo>
                    <a:cubicBezTo>
                      <a:pt x="1920226" y="1128730"/>
                      <a:pt x="1906097" y="1142922"/>
                      <a:pt x="1888618" y="1143000"/>
                    </a:cubicBezTo>
                    <a:lnTo>
                      <a:pt x="1859915" y="1143000"/>
                    </a:lnTo>
                    <a:cubicBezTo>
                      <a:pt x="1860931" y="1164463"/>
                      <a:pt x="1862265" y="1185672"/>
                      <a:pt x="1863725" y="1206500"/>
                    </a:cubicBezTo>
                    <a:lnTo>
                      <a:pt x="1888618" y="1206500"/>
                    </a:lnTo>
                    <a:cubicBezTo>
                      <a:pt x="1906097" y="1206578"/>
                      <a:pt x="1920226" y="1220770"/>
                      <a:pt x="1920226" y="1238250"/>
                    </a:cubicBezTo>
                    <a:cubicBezTo>
                      <a:pt x="1920226" y="1255730"/>
                      <a:pt x="1906097" y="1269922"/>
                      <a:pt x="1888618" y="1270000"/>
                    </a:cubicBezTo>
                    <a:lnTo>
                      <a:pt x="1869313" y="1270000"/>
                    </a:lnTo>
                    <a:cubicBezTo>
                      <a:pt x="1901063" y="1581785"/>
                      <a:pt x="1990599" y="1814322"/>
                      <a:pt x="2106677" y="1914398"/>
                    </a:cubicBezTo>
                    <a:cubicBezTo>
                      <a:pt x="2128330" y="1750695"/>
                      <a:pt x="2105724" y="1545463"/>
                      <a:pt x="2028762" y="1334008"/>
                    </a:cubicBezTo>
                    <a:cubicBezTo>
                      <a:pt x="2020507" y="1311275"/>
                      <a:pt x="2011808" y="1289050"/>
                      <a:pt x="2002727" y="1267270"/>
                    </a:cubicBezTo>
                    <a:cubicBezTo>
                      <a:pt x="1987658" y="1260587"/>
                      <a:pt x="1980210" y="1243484"/>
                      <a:pt x="1985582" y="1227899"/>
                    </a:cubicBezTo>
                    <a:cubicBezTo>
                      <a:pt x="1952354" y="1153889"/>
                      <a:pt x="1912616" y="1082977"/>
                      <a:pt x="1866837" y="1016000"/>
                    </a:cubicBezTo>
                    <a:close/>
                    <a:moveTo>
                      <a:pt x="2805875" y="860743"/>
                    </a:moveTo>
                    <a:cubicBezTo>
                      <a:pt x="2804680" y="849941"/>
                      <a:pt x="2797461" y="840753"/>
                      <a:pt x="2787250" y="837035"/>
                    </a:cubicBezTo>
                    <a:cubicBezTo>
                      <a:pt x="2777039" y="833317"/>
                      <a:pt x="2765602" y="835713"/>
                      <a:pt x="2757742" y="843216"/>
                    </a:cubicBezTo>
                    <a:cubicBezTo>
                      <a:pt x="2637473" y="954723"/>
                      <a:pt x="2524570" y="1124966"/>
                      <a:pt x="2448497" y="1334008"/>
                    </a:cubicBezTo>
                    <a:cubicBezTo>
                      <a:pt x="2372424" y="1542987"/>
                      <a:pt x="2349437" y="1745996"/>
                      <a:pt x="2369884" y="1908683"/>
                    </a:cubicBezTo>
                    <a:cubicBezTo>
                      <a:pt x="2371040" y="1919522"/>
                      <a:pt x="2378262" y="1928759"/>
                      <a:pt x="2388501" y="1932496"/>
                    </a:cubicBezTo>
                    <a:cubicBezTo>
                      <a:pt x="2398741" y="1936233"/>
                      <a:pt x="2410215" y="1933819"/>
                      <a:pt x="2418081" y="1926273"/>
                    </a:cubicBezTo>
                    <a:cubicBezTo>
                      <a:pt x="2538350" y="1814703"/>
                      <a:pt x="2651189" y="1644460"/>
                      <a:pt x="2727325" y="1435418"/>
                    </a:cubicBezTo>
                    <a:cubicBezTo>
                      <a:pt x="2803335" y="1226439"/>
                      <a:pt x="2826322" y="1023429"/>
                      <a:pt x="2805875" y="860743"/>
                    </a:cubicBezTo>
                    <a:close/>
                    <a:moveTo>
                      <a:pt x="1719581" y="843153"/>
                    </a:moveTo>
                    <a:cubicBezTo>
                      <a:pt x="1711715" y="835607"/>
                      <a:pt x="1700241" y="833193"/>
                      <a:pt x="1690001" y="836930"/>
                    </a:cubicBezTo>
                    <a:cubicBezTo>
                      <a:pt x="1679762" y="840667"/>
                      <a:pt x="1672540" y="849904"/>
                      <a:pt x="1671384" y="860743"/>
                    </a:cubicBezTo>
                    <a:cubicBezTo>
                      <a:pt x="1651000" y="1023429"/>
                      <a:pt x="1673924" y="1226439"/>
                      <a:pt x="1749997" y="1435418"/>
                    </a:cubicBezTo>
                    <a:cubicBezTo>
                      <a:pt x="1826134" y="1644460"/>
                      <a:pt x="1938973" y="1814703"/>
                      <a:pt x="2059242" y="1926273"/>
                    </a:cubicBezTo>
                    <a:cubicBezTo>
                      <a:pt x="2067102" y="1933776"/>
                      <a:pt x="2078539" y="1936172"/>
                      <a:pt x="2088750" y="1932454"/>
                    </a:cubicBezTo>
                    <a:cubicBezTo>
                      <a:pt x="2098961" y="1928736"/>
                      <a:pt x="2106180" y="1919548"/>
                      <a:pt x="2107375" y="1908746"/>
                    </a:cubicBezTo>
                    <a:cubicBezTo>
                      <a:pt x="2127822" y="1745996"/>
                      <a:pt x="2104835" y="1542987"/>
                      <a:pt x="2028762" y="1334008"/>
                    </a:cubicBezTo>
                    <a:cubicBezTo>
                      <a:pt x="1952689" y="1124966"/>
                      <a:pt x="1839786" y="954723"/>
                      <a:pt x="1719517" y="843153"/>
                    </a:cubicBezTo>
                    <a:close/>
                    <a:moveTo>
                      <a:pt x="4263073" y="1206500"/>
                    </a:moveTo>
                    <a:cubicBezTo>
                      <a:pt x="4264597" y="1185672"/>
                      <a:pt x="4265867" y="1164463"/>
                      <a:pt x="4266883" y="1143000"/>
                    </a:cubicBezTo>
                    <a:lnTo>
                      <a:pt x="4238117" y="1143000"/>
                    </a:lnTo>
                    <a:cubicBezTo>
                      <a:pt x="4227613" y="1142981"/>
                      <a:pt x="4217798" y="1137767"/>
                      <a:pt x="4211901" y="1129074"/>
                    </a:cubicBezTo>
                    <a:cubicBezTo>
                      <a:pt x="4206003" y="1120381"/>
                      <a:pt x="4204788" y="1109333"/>
                      <a:pt x="4208654" y="1099566"/>
                    </a:cubicBezTo>
                    <a:cubicBezTo>
                      <a:pt x="4184841" y="1140460"/>
                      <a:pt x="4162425" y="1184021"/>
                      <a:pt x="4141788" y="1229932"/>
                    </a:cubicBezTo>
                    <a:cubicBezTo>
                      <a:pt x="4145666" y="1244281"/>
                      <a:pt x="4139069" y="1259400"/>
                      <a:pt x="4125913" y="1266317"/>
                    </a:cubicBezTo>
                    <a:cubicBezTo>
                      <a:pt x="4116576" y="1288669"/>
                      <a:pt x="4107768" y="1311239"/>
                      <a:pt x="4099497" y="1334008"/>
                    </a:cubicBezTo>
                    <a:cubicBezTo>
                      <a:pt x="4022662" y="1544955"/>
                      <a:pt x="4000056" y="1749806"/>
                      <a:pt x="4021455" y="1913318"/>
                    </a:cubicBezTo>
                    <a:cubicBezTo>
                      <a:pt x="4136898" y="1812608"/>
                      <a:pt x="4225925" y="1580579"/>
                      <a:pt x="4257485" y="1270000"/>
                    </a:cubicBezTo>
                    <a:lnTo>
                      <a:pt x="4238117" y="1270000"/>
                    </a:lnTo>
                    <a:cubicBezTo>
                      <a:pt x="4226741" y="1270051"/>
                      <a:pt x="4216206" y="1264011"/>
                      <a:pt x="4210502" y="1254166"/>
                    </a:cubicBezTo>
                    <a:cubicBezTo>
                      <a:pt x="4204799" y="1244322"/>
                      <a:pt x="4204799" y="1232178"/>
                      <a:pt x="4210502" y="1222334"/>
                    </a:cubicBezTo>
                    <a:cubicBezTo>
                      <a:pt x="4216206" y="1212489"/>
                      <a:pt x="4226741" y="1206449"/>
                      <a:pt x="4238117" y="1206500"/>
                    </a:cubicBezTo>
                    <a:lnTo>
                      <a:pt x="4263073" y="1206500"/>
                    </a:lnTo>
                    <a:close/>
                    <a:moveTo>
                      <a:pt x="4238117" y="1079500"/>
                    </a:moveTo>
                    <a:cubicBezTo>
                      <a:pt x="4228544" y="1079521"/>
                      <a:pt x="4219491" y="1083861"/>
                      <a:pt x="4213479" y="1091311"/>
                    </a:cubicBezTo>
                    <a:cubicBezTo>
                      <a:pt x="4228910" y="1065085"/>
                      <a:pt x="4244912" y="1039940"/>
                      <a:pt x="4261422" y="1016000"/>
                    </a:cubicBezTo>
                    <a:lnTo>
                      <a:pt x="4269931" y="1016000"/>
                    </a:lnTo>
                    <a:cubicBezTo>
                      <a:pt x="4269931" y="1037399"/>
                      <a:pt x="4269677" y="1058545"/>
                      <a:pt x="4269169" y="1079500"/>
                    </a:cubicBezTo>
                    <a:lnTo>
                      <a:pt x="4238117" y="1079500"/>
                    </a:lnTo>
                    <a:close/>
                    <a:moveTo>
                      <a:pt x="4206367" y="983996"/>
                    </a:moveTo>
                    <a:cubicBezTo>
                      <a:pt x="4206486" y="970777"/>
                      <a:pt x="4214783" y="959015"/>
                      <a:pt x="4227196" y="954468"/>
                    </a:cubicBezTo>
                    <a:cubicBezTo>
                      <a:pt x="4240340" y="936244"/>
                      <a:pt x="4253866" y="918718"/>
                      <a:pt x="4267518" y="901827"/>
                    </a:cubicBezTo>
                    <a:cubicBezTo>
                      <a:pt x="4267337" y="897551"/>
                      <a:pt x="4267147" y="893275"/>
                      <a:pt x="4266947" y="889000"/>
                    </a:cubicBezTo>
                    <a:lnTo>
                      <a:pt x="4238117" y="889000"/>
                    </a:lnTo>
                    <a:cubicBezTo>
                      <a:pt x="4226741" y="889051"/>
                      <a:pt x="4216206" y="883011"/>
                      <a:pt x="4210502" y="873166"/>
                    </a:cubicBezTo>
                    <a:cubicBezTo>
                      <a:pt x="4204799" y="863322"/>
                      <a:pt x="4204799" y="851178"/>
                      <a:pt x="4210502" y="841334"/>
                    </a:cubicBezTo>
                    <a:cubicBezTo>
                      <a:pt x="4216206" y="831489"/>
                      <a:pt x="4226741" y="825449"/>
                      <a:pt x="4238117" y="825500"/>
                    </a:cubicBezTo>
                    <a:lnTo>
                      <a:pt x="4263263" y="825500"/>
                    </a:lnTo>
                    <a:cubicBezTo>
                      <a:pt x="4261740" y="804101"/>
                      <a:pt x="4259961" y="782955"/>
                      <a:pt x="4257929" y="762000"/>
                    </a:cubicBezTo>
                    <a:lnTo>
                      <a:pt x="4238117" y="762000"/>
                    </a:lnTo>
                    <a:cubicBezTo>
                      <a:pt x="4226741" y="762051"/>
                      <a:pt x="4216206" y="756011"/>
                      <a:pt x="4210502" y="746166"/>
                    </a:cubicBezTo>
                    <a:cubicBezTo>
                      <a:pt x="4204799" y="736322"/>
                      <a:pt x="4204799" y="724178"/>
                      <a:pt x="4210502" y="714334"/>
                    </a:cubicBezTo>
                    <a:cubicBezTo>
                      <a:pt x="4216206" y="704489"/>
                      <a:pt x="4226741" y="698449"/>
                      <a:pt x="4238117" y="698500"/>
                    </a:cubicBezTo>
                    <a:lnTo>
                      <a:pt x="4250944" y="698500"/>
                    </a:lnTo>
                    <a:cubicBezTo>
                      <a:pt x="4248338" y="677294"/>
                      <a:pt x="4245439" y="656125"/>
                      <a:pt x="4242245" y="635000"/>
                    </a:cubicBezTo>
                    <a:lnTo>
                      <a:pt x="4238117" y="635000"/>
                    </a:lnTo>
                    <a:cubicBezTo>
                      <a:pt x="4221806" y="635016"/>
                      <a:pt x="4208135" y="622670"/>
                      <a:pt x="4206496" y="606441"/>
                    </a:cubicBezTo>
                    <a:cubicBezTo>
                      <a:pt x="4204857" y="590212"/>
                      <a:pt x="4215782" y="575381"/>
                      <a:pt x="4231767" y="572135"/>
                    </a:cubicBezTo>
                    <a:cubicBezTo>
                      <a:pt x="4227371" y="548043"/>
                      <a:pt x="4222523" y="524036"/>
                      <a:pt x="4217226" y="500126"/>
                    </a:cubicBezTo>
                    <a:cubicBezTo>
                      <a:pt x="4206938" y="491146"/>
                      <a:pt x="4203561" y="476586"/>
                      <a:pt x="4208844" y="463994"/>
                    </a:cubicBezTo>
                    <a:cubicBezTo>
                      <a:pt x="4188651" y="380936"/>
                      <a:pt x="4164013" y="306197"/>
                      <a:pt x="4135819" y="242189"/>
                    </a:cubicBezTo>
                    <a:cubicBezTo>
                      <a:pt x="4129793" y="249656"/>
                      <a:pt x="4120713" y="253998"/>
                      <a:pt x="4111117" y="254000"/>
                    </a:cubicBezTo>
                    <a:lnTo>
                      <a:pt x="4047617" y="254000"/>
                    </a:lnTo>
                    <a:cubicBezTo>
                      <a:pt x="4036241" y="254051"/>
                      <a:pt x="4025706" y="248011"/>
                      <a:pt x="4020002" y="238166"/>
                    </a:cubicBezTo>
                    <a:cubicBezTo>
                      <a:pt x="4014299" y="228322"/>
                      <a:pt x="4014299" y="216178"/>
                      <a:pt x="4020002" y="206334"/>
                    </a:cubicBezTo>
                    <a:cubicBezTo>
                      <a:pt x="4025706" y="196489"/>
                      <a:pt x="4036241" y="190449"/>
                      <a:pt x="4047617" y="190500"/>
                    </a:cubicBezTo>
                    <a:lnTo>
                      <a:pt x="4111117" y="190500"/>
                    </a:lnTo>
                    <a:cubicBezTo>
                      <a:pt x="4099797" y="168639"/>
                      <a:pt x="4087247" y="147439"/>
                      <a:pt x="4073525" y="127000"/>
                    </a:cubicBezTo>
                    <a:lnTo>
                      <a:pt x="4047617" y="127000"/>
                    </a:lnTo>
                    <a:cubicBezTo>
                      <a:pt x="4034031" y="126993"/>
                      <a:pt x="4021956" y="118342"/>
                      <a:pt x="4017578" y="105481"/>
                    </a:cubicBezTo>
                    <a:cubicBezTo>
                      <a:pt x="4013200" y="92620"/>
                      <a:pt x="4017490" y="78398"/>
                      <a:pt x="4028250" y="70104"/>
                    </a:cubicBezTo>
                    <a:cubicBezTo>
                      <a:pt x="3985070" y="24765"/>
                      <a:pt x="3938080" y="0"/>
                      <a:pt x="3888931" y="0"/>
                    </a:cubicBezTo>
                    <a:cubicBezTo>
                      <a:pt x="3839655" y="0"/>
                      <a:pt x="3792665" y="24828"/>
                      <a:pt x="3749485" y="70104"/>
                    </a:cubicBezTo>
                    <a:cubicBezTo>
                      <a:pt x="3760255" y="78406"/>
                      <a:pt x="3764542" y="92643"/>
                      <a:pt x="3760147" y="105511"/>
                    </a:cubicBezTo>
                    <a:cubicBezTo>
                      <a:pt x="3755753" y="118379"/>
                      <a:pt x="3743652" y="127020"/>
                      <a:pt x="3730054" y="127000"/>
                    </a:cubicBezTo>
                    <a:lnTo>
                      <a:pt x="3704400" y="127000"/>
                    </a:lnTo>
                    <a:cubicBezTo>
                      <a:pt x="3691382" y="146241"/>
                      <a:pt x="3678873" y="167450"/>
                      <a:pt x="3666808" y="190500"/>
                    </a:cubicBezTo>
                    <a:lnTo>
                      <a:pt x="3730181" y="190500"/>
                    </a:lnTo>
                    <a:cubicBezTo>
                      <a:pt x="3747660" y="190578"/>
                      <a:pt x="3761789" y="204770"/>
                      <a:pt x="3761789" y="222250"/>
                    </a:cubicBezTo>
                    <a:cubicBezTo>
                      <a:pt x="3761789" y="239730"/>
                      <a:pt x="3747660" y="253922"/>
                      <a:pt x="3730181" y="254000"/>
                    </a:cubicBezTo>
                    <a:lnTo>
                      <a:pt x="3666681" y="254000"/>
                    </a:lnTo>
                    <a:cubicBezTo>
                      <a:pt x="3657116" y="254003"/>
                      <a:pt x="3648062" y="249686"/>
                      <a:pt x="3642043" y="242253"/>
                    </a:cubicBezTo>
                    <a:cubicBezTo>
                      <a:pt x="3613786" y="306260"/>
                      <a:pt x="3589211" y="381000"/>
                      <a:pt x="3568954" y="464185"/>
                    </a:cubicBezTo>
                    <a:cubicBezTo>
                      <a:pt x="3574160" y="476711"/>
                      <a:pt x="3570816" y="491161"/>
                      <a:pt x="3560636" y="500126"/>
                    </a:cubicBezTo>
                    <a:cubicBezTo>
                      <a:pt x="3555429" y="523621"/>
                      <a:pt x="3550603" y="547624"/>
                      <a:pt x="3546094" y="572199"/>
                    </a:cubicBezTo>
                    <a:cubicBezTo>
                      <a:pt x="3562105" y="575448"/>
                      <a:pt x="3573035" y="590317"/>
                      <a:pt x="3571361" y="606568"/>
                    </a:cubicBezTo>
                    <a:cubicBezTo>
                      <a:pt x="3569687" y="622819"/>
                      <a:pt x="3555954" y="635146"/>
                      <a:pt x="3539617" y="635064"/>
                    </a:cubicBezTo>
                    <a:lnTo>
                      <a:pt x="3535617" y="635064"/>
                    </a:lnTo>
                    <a:cubicBezTo>
                      <a:pt x="3532442" y="655892"/>
                      <a:pt x="3529521" y="677100"/>
                      <a:pt x="3526917" y="698564"/>
                    </a:cubicBezTo>
                    <a:lnTo>
                      <a:pt x="3539617" y="698564"/>
                    </a:lnTo>
                    <a:cubicBezTo>
                      <a:pt x="3557097" y="698642"/>
                      <a:pt x="3571225" y="712834"/>
                      <a:pt x="3571225" y="730314"/>
                    </a:cubicBezTo>
                    <a:cubicBezTo>
                      <a:pt x="3571225" y="747793"/>
                      <a:pt x="3557097" y="761985"/>
                      <a:pt x="3539617" y="762064"/>
                    </a:cubicBezTo>
                    <a:lnTo>
                      <a:pt x="3519932" y="762064"/>
                    </a:lnTo>
                    <a:cubicBezTo>
                      <a:pt x="3517900" y="783018"/>
                      <a:pt x="3516123" y="804164"/>
                      <a:pt x="3514598" y="825563"/>
                    </a:cubicBezTo>
                    <a:lnTo>
                      <a:pt x="3539617" y="825563"/>
                    </a:lnTo>
                    <a:cubicBezTo>
                      <a:pt x="3557097" y="825642"/>
                      <a:pt x="3571225" y="839834"/>
                      <a:pt x="3571225" y="857313"/>
                    </a:cubicBezTo>
                    <a:cubicBezTo>
                      <a:pt x="3571225" y="874793"/>
                      <a:pt x="3557097" y="888985"/>
                      <a:pt x="3539617" y="889063"/>
                    </a:cubicBezTo>
                    <a:lnTo>
                      <a:pt x="3510852" y="889063"/>
                    </a:lnTo>
                    <a:cubicBezTo>
                      <a:pt x="3510675" y="892788"/>
                      <a:pt x="3510506" y="896514"/>
                      <a:pt x="3510344" y="900240"/>
                    </a:cubicBezTo>
                    <a:cubicBezTo>
                      <a:pt x="3524759" y="917893"/>
                      <a:pt x="3538919" y="936244"/>
                      <a:pt x="3552762" y="955357"/>
                    </a:cubicBezTo>
                    <a:cubicBezTo>
                      <a:pt x="3563272" y="960120"/>
                      <a:pt x="3570371" y="970209"/>
                      <a:pt x="3571304" y="981710"/>
                    </a:cubicBezTo>
                    <a:cubicBezTo>
                      <a:pt x="3595434" y="1016889"/>
                      <a:pt x="3618485" y="1054290"/>
                      <a:pt x="3640265" y="1093660"/>
                    </a:cubicBezTo>
                    <a:cubicBezTo>
                      <a:pt x="3646150" y="1084863"/>
                      <a:pt x="3656033" y="1079576"/>
                      <a:pt x="3666617" y="1079563"/>
                    </a:cubicBezTo>
                    <a:lnTo>
                      <a:pt x="3730117" y="1079563"/>
                    </a:lnTo>
                    <a:cubicBezTo>
                      <a:pt x="3747597" y="1079642"/>
                      <a:pt x="3761725" y="1093834"/>
                      <a:pt x="3761725" y="1111313"/>
                    </a:cubicBezTo>
                    <a:cubicBezTo>
                      <a:pt x="3761725" y="1128793"/>
                      <a:pt x="3747597" y="1142985"/>
                      <a:pt x="3730117" y="1143063"/>
                    </a:cubicBezTo>
                    <a:lnTo>
                      <a:pt x="3666363" y="1143063"/>
                    </a:lnTo>
                    <a:cubicBezTo>
                      <a:pt x="3676778" y="1163765"/>
                      <a:pt x="3686874" y="1184974"/>
                      <a:pt x="3696590" y="1206563"/>
                    </a:cubicBezTo>
                    <a:lnTo>
                      <a:pt x="3730117" y="1206563"/>
                    </a:lnTo>
                    <a:cubicBezTo>
                      <a:pt x="3747597" y="1206642"/>
                      <a:pt x="3761725" y="1220834"/>
                      <a:pt x="3761725" y="1238313"/>
                    </a:cubicBezTo>
                    <a:cubicBezTo>
                      <a:pt x="3761725" y="1255793"/>
                      <a:pt x="3747597" y="1269985"/>
                      <a:pt x="3730117" y="1270063"/>
                    </a:cubicBezTo>
                    <a:lnTo>
                      <a:pt x="3723450" y="1270063"/>
                    </a:lnTo>
                    <a:cubicBezTo>
                      <a:pt x="3728974" y="1284034"/>
                      <a:pt x="3734309" y="1298067"/>
                      <a:pt x="3739516" y="1312354"/>
                    </a:cubicBezTo>
                    <a:cubicBezTo>
                      <a:pt x="3823462" y="1543050"/>
                      <a:pt x="3846640" y="1771015"/>
                      <a:pt x="3816160" y="1952435"/>
                    </a:cubicBezTo>
                    <a:cubicBezTo>
                      <a:pt x="3839655" y="1963039"/>
                      <a:pt x="3864039" y="1968500"/>
                      <a:pt x="3888931" y="1968500"/>
                    </a:cubicBezTo>
                    <a:cubicBezTo>
                      <a:pt x="3914331" y="1968500"/>
                      <a:pt x="3939096" y="1962785"/>
                      <a:pt x="3963036" y="1951863"/>
                    </a:cubicBezTo>
                    <a:cubicBezTo>
                      <a:pt x="3932682" y="1770570"/>
                      <a:pt x="3955923" y="1542860"/>
                      <a:pt x="4039871" y="1312291"/>
                    </a:cubicBezTo>
                    <a:cubicBezTo>
                      <a:pt x="4045014" y="1298004"/>
                      <a:pt x="4050411" y="1283907"/>
                      <a:pt x="4055936" y="1270000"/>
                    </a:cubicBezTo>
                    <a:lnTo>
                      <a:pt x="4047681" y="1270000"/>
                    </a:lnTo>
                    <a:cubicBezTo>
                      <a:pt x="4036304" y="1270051"/>
                      <a:pt x="4025769" y="1264011"/>
                      <a:pt x="4020066" y="1254166"/>
                    </a:cubicBezTo>
                    <a:cubicBezTo>
                      <a:pt x="4014363" y="1244322"/>
                      <a:pt x="4014363" y="1232178"/>
                      <a:pt x="4020066" y="1222334"/>
                    </a:cubicBezTo>
                    <a:cubicBezTo>
                      <a:pt x="4025769" y="1212489"/>
                      <a:pt x="4036304" y="1206449"/>
                      <a:pt x="4047681" y="1206500"/>
                    </a:cubicBezTo>
                    <a:lnTo>
                      <a:pt x="4082669" y="1206500"/>
                    </a:lnTo>
                    <a:cubicBezTo>
                      <a:pt x="4092385" y="1184910"/>
                      <a:pt x="4102481" y="1163638"/>
                      <a:pt x="4112896" y="1143000"/>
                    </a:cubicBezTo>
                    <a:lnTo>
                      <a:pt x="4047617" y="1143000"/>
                    </a:lnTo>
                    <a:cubicBezTo>
                      <a:pt x="4036241" y="1143051"/>
                      <a:pt x="4025706" y="1137011"/>
                      <a:pt x="4020002" y="1127166"/>
                    </a:cubicBezTo>
                    <a:cubicBezTo>
                      <a:pt x="4014299" y="1117322"/>
                      <a:pt x="4014299" y="1105178"/>
                      <a:pt x="4020002" y="1095334"/>
                    </a:cubicBezTo>
                    <a:cubicBezTo>
                      <a:pt x="4025706" y="1085489"/>
                      <a:pt x="4036241" y="1079449"/>
                      <a:pt x="4047617" y="1079500"/>
                    </a:cubicBezTo>
                    <a:lnTo>
                      <a:pt x="4111117" y="1079500"/>
                    </a:lnTo>
                    <a:cubicBezTo>
                      <a:pt x="4122266" y="1079484"/>
                      <a:pt x="4132606" y="1085317"/>
                      <a:pt x="4138359" y="1094867"/>
                    </a:cubicBezTo>
                    <a:cubicBezTo>
                      <a:pt x="4159822" y="1055878"/>
                      <a:pt x="4182618" y="1018857"/>
                      <a:pt x="4206367" y="983996"/>
                    </a:cubicBezTo>
                    <a:close/>
                    <a:moveTo>
                      <a:pt x="3857117" y="698500"/>
                    </a:moveTo>
                    <a:lnTo>
                      <a:pt x="3920617" y="698500"/>
                    </a:lnTo>
                    <a:cubicBezTo>
                      <a:pt x="3938097" y="698578"/>
                      <a:pt x="3952225" y="712770"/>
                      <a:pt x="3952225" y="730250"/>
                    </a:cubicBezTo>
                    <a:cubicBezTo>
                      <a:pt x="3952225" y="747730"/>
                      <a:pt x="3938097" y="761922"/>
                      <a:pt x="3920617" y="762000"/>
                    </a:cubicBezTo>
                    <a:lnTo>
                      <a:pt x="3857117" y="762000"/>
                    </a:lnTo>
                    <a:cubicBezTo>
                      <a:pt x="3839638" y="761922"/>
                      <a:pt x="3825509" y="747730"/>
                      <a:pt x="3825509" y="730250"/>
                    </a:cubicBezTo>
                    <a:cubicBezTo>
                      <a:pt x="3825509" y="712770"/>
                      <a:pt x="3839638" y="698578"/>
                      <a:pt x="3857117" y="698500"/>
                    </a:cubicBezTo>
                    <a:close/>
                    <a:moveTo>
                      <a:pt x="3825367" y="349250"/>
                    </a:moveTo>
                    <a:cubicBezTo>
                      <a:pt x="3825367" y="331715"/>
                      <a:pt x="3839582" y="317500"/>
                      <a:pt x="3857117" y="317500"/>
                    </a:cubicBezTo>
                    <a:lnTo>
                      <a:pt x="3920617" y="317500"/>
                    </a:lnTo>
                    <a:cubicBezTo>
                      <a:pt x="3938097" y="317578"/>
                      <a:pt x="3952225" y="331770"/>
                      <a:pt x="3952225" y="349250"/>
                    </a:cubicBezTo>
                    <a:cubicBezTo>
                      <a:pt x="3952225" y="366730"/>
                      <a:pt x="3938097" y="380922"/>
                      <a:pt x="3920617" y="381000"/>
                    </a:cubicBezTo>
                    <a:lnTo>
                      <a:pt x="3857117" y="381000"/>
                    </a:lnTo>
                    <a:cubicBezTo>
                      <a:pt x="3839582" y="381000"/>
                      <a:pt x="3825367" y="366785"/>
                      <a:pt x="3825367" y="349250"/>
                    </a:cubicBezTo>
                    <a:close/>
                    <a:moveTo>
                      <a:pt x="3857117" y="444500"/>
                    </a:moveTo>
                    <a:lnTo>
                      <a:pt x="3920617" y="444500"/>
                    </a:lnTo>
                    <a:cubicBezTo>
                      <a:pt x="3938097" y="444578"/>
                      <a:pt x="3952225" y="458770"/>
                      <a:pt x="3952225" y="476250"/>
                    </a:cubicBezTo>
                    <a:cubicBezTo>
                      <a:pt x="3952225" y="493730"/>
                      <a:pt x="3938097" y="507922"/>
                      <a:pt x="3920617" y="508000"/>
                    </a:cubicBezTo>
                    <a:lnTo>
                      <a:pt x="3857117" y="508000"/>
                    </a:lnTo>
                    <a:cubicBezTo>
                      <a:pt x="3839638" y="507922"/>
                      <a:pt x="3825509" y="493730"/>
                      <a:pt x="3825509" y="476250"/>
                    </a:cubicBezTo>
                    <a:cubicBezTo>
                      <a:pt x="3825509" y="458770"/>
                      <a:pt x="3839638" y="444578"/>
                      <a:pt x="3857117" y="444500"/>
                    </a:cubicBezTo>
                    <a:close/>
                    <a:moveTo>
                      <a:pt x="3825367" y="95250"/>
                    </a:moveTo>
                    <a:cubicBezTo>
                      <a:pt x="3825367" y="77715"/>
                      <a:pt x="3839582" y="63500"/>
                      <a:pt x="3857117" y="63500"/>
                    </a:cubicBezTo>
                    <a:lnTo>
                      <a:pt x="3920617" y="63500"/>
                    </a:lnTo>
                    <a:cubicBezTo>
                      <a:pt x="3938097" y="63578"/>
                      <a:pt x="3952225" y="77770"/>
                      <a:pt x="3952225" y="95250"/>
                    </a:cubicBezTo>
                    <a:cubicBezTo>
                      <a:pt x="3952225" y="112730"/>
                      <a:pt x="3938097" y="126922"/>
                      <a:pt x="3920617" y="127000"/>
                    </a:cubicBezTo>
                    <a:lnTo>
                      <a:pt x="3857117" y="127000"/>
                    </a:lnTo>
                    <a:cubicBezTo>
                      <a:pt x="3839582" y="127000"/>
                      <a:pt x="3825367" y="112785"/>
                      <a:pt x="3825367" y="95250"/>
                    </a:cubicBezTo>
                    <a:close/>
                    <a:moveTo>
                      <a:pt x="3857117" y="825500"/>
                    </a:moveTo>
                    <a:lnTo>
                      <a:pt x="3920617" y="825500"/>
                    </a:lnTo>
                    <a:cubicBezTo>
                      <a:pt x="3938097" y="825578"/>
                      <a:pt x="3952225" y="839770"/>
                      <a:pt x="3952225" y="857250"/>
                    </a:cubicBezTo>
                    <a:cubicBezTo>
                      <a:pt x="3952225" y="874730"/>
                      <a:pt x="3938097" y="888922"/>
                      <a:pt x="3920617" y="889000"/>
                    </a:cubicBezTo>
                    <a:lnTo>
                      <a:pt x="3857117" y="889000"/>
                    </a:lnTo>
                    <a:cubicBezTo>
                      <a:pt x="3839638" y="888922"/>
                      <a:pt x="3825509" y="874730"/>
                      <a:pt x="3825509" y="857250"/>
                    </a:cubicBezTo>
                    <a:cubicBezTo>
                      <a:pt x="3825509" y="839770"/>
                      <a:pt x="3839638" y="825578"/>
                      <a:pt x="3857117" y="825500"/>
                    </a:cubicBezTo>
                    <a:close/>
                    <a:moveTo>
                      <a:pt x="3825367" y="984250"/>
                    </a:moveTo>
                    <a:cubicBezTo>
                      <a:pt x="3825367" y="966715"/>
                      <a:pt x="3839582" y="952500"/>
                      <a:pt x="3857117" y="952500"/>
                    </a:cubicBezTo>
                    <a:lnTo>
                      <a:pt x="3920617" y="952500"/>
                    </a:lnTo>
                    <a:cubicBezTo>
                      <a:pt x="3938097" y="952578"/>
                      <a:pt x="3952225" y="966770"/>
                      <a:pt x="3952225" y="984250"/>
                    </a:cubicBezTo>
                    <a:cubicBezTo>
                      <a:pt x="3952225" y="1001730"/>
                      <a:pt x="3938097" y="1015922"/>
                      <a:pt x="3920617" y="1016000"/>
                    </a:cubicBezTo>
                    <a:lnTo>
                      <a:pt x="3857117" y="1016000"/>
                    </a:lnTo>
                    <a:cubicBezTo>
                      <a:pt x="3839582" y="1016000"/>
                      <a:pt x="3825367" y="1001785"/>
                      <a:pt x="3825367" y="984250"/>
                    </a:cubicBezTo>
                    <a:close/>
                    <a:moveTo>
                      <a:pt x="3857117" y="1079500"/>
                    </a:moveTo>
                    <a:lnTo>
                      <a:pt x="3920617" y="1079500"/>
                    </a:lnTo>
                    <a:cubicBezTo>
                      <a:pt x="3938097" y="1079578"/>
                      <a:pt x="3952225" y="1093770"/>
                      <a:pt x="3952225" y="1111250"/>
                    </a:cubicBezTo>
                    <a:cubicBezTo>
                      <a:pt x="3952225" y="1128730"/>
                      <a:pt x="3938097" y="1142922"/>
                      <a:pt x="3920617" y="1143000"/>
                    </a:cubicBezTo>
                    <a:lnTo>
                      <a:pt x="3857117" y="1143000"/>
                    </a:lnTo>
                    <a:cubicBezTo>
                      <a:pt x="3839638" y="1142922"/>
                      <a:pt x="3825509" y="1128730"/>
                      <a:pt x="3825509" y="1111250"/>
                    </a:cubicBezTo>
                    <a:cubicBezTo>
                      <a:pt x="3825509" y="1093770"/>
                      <a:pt x="3839638" y="1079578"/>
                      <a:pt x="3857117" y="1079500"/>
                    </a:cubicBezTo>
                    <a:close/>
                    <a:moveTo>
                      <a:pt x="3825367" y="1238250"/>
                    </a:moveTo>
                    <a:cubicBezTo>
                      <a:pt x="3825367" y="1220715"/>
                      <a:pt x="3839582" y="1206500"/>
                      <a:pt x="3857117" y="1206500"/>
                    </a:cubicBezTo>
                    <a:lnTo>
                      <a:pt x="3920617" y="1206500"/>
                    </a:lnTo>
                    <a:cubicBezTo>
                      <a:pt x="3938097" y="1206578"/>
                      <a:pt x="3952225" y="1220770"/>
                      <a:pt x="3952225" y="1238250"/>
                    </a:cubicBezTo>
                    <a:cubicBezTo>
                      <a:pt x="3952225" y="1255730"/>
                      <a:pt x="3938097" y="1269922"/>
                      <a:pt x="3920617" y="1270000"/>
                    </a:cubicBezTo>
                    <a:lnTo>
                      <a:pt x="3857117" y="1270000"/>
                    </a:lnTo>
                    <a:cubicBezTo>
                      <a:pt x="3839582" y="1270000"/>
                      <a:pt x="3825367" y="1255785"/>
                      <a:pt x="3825367" y="1238250"/>
                    </a:cubicBezTo>
                    <a:close/>
                    <a:moveTo>
                      <a:pt x="3857117" y="1333500"/>
                    </a:moveTo>
                    <a:lnTo>
                      <a:pt x="3920617" y="1333500"/>
                    </a:lnTo>
                    <a:cubicBezTo>
                      <a:pt x="3931994" y="1333449"/>
                      <a:pt x="3942529" y="1339489"/>
                      <a:pt x="3948232" y="1349334"/>
                    </a:cubicBezTo>
                    <a:cubicBezTo>
                      <a:pt x="3953935" y="1359178"/>
                      <a:pt x="3953935" y="1371322"/>
                      <a:pt x="3948232" y="1381166"/>
                    </a:cubicBezTo>
                    <a:cubicBezTo>
                      <a:pt x="3942529" y="1391011"/>
                      <a:pt x="3931994" y="1397051"/>
                      <a:pt x="3920617" y="1397000"/>
                    </a:cubicBezTo>
                    <a:lnTo>
                      <a:pt x="3857117" y="1397000"/>
                    </a:lnTo>
                    <a:cubicBezTo>
                      <a:pt x="3839638" y="1396922"/>
                      <a:pt x="3825509" y="1382730"/>
                      <a:pt x="3825509" y="1365250"/>
                    </a:cubicBezTo>
                    <a:cubicBezTo>
                      <a:pt x="3825509" y="1347770"/>
                      <a:pt x="3839638" y="1333578"/>
                      <a:pt x="3857117" y="1333500"/>
                    </a:cubicBezTo>
                    <a:close/>
                    <a:moveTo>
                      <a:pt x="3825367" y="603250"/>
                    </a:moveTo>
                    <a:cubicBezTo>
                      <a:pt x="3825367" y="585715"/>
                      <a:pt x="3839582" y="571500"/>
                      <a:pt x="3857117" y="571500"/>
                    </a:cubicBezTo>
                    <a:lnTo>
                      <a:pt x="3920617" y="571500"/>
                    </a:lnTo>
                    <a:cubicBezTo>
                      <a:pt x="3938097" y="571578"/>
                      <a:pt x="3952225" y="585770"/>
                      <a:pt x="3952225" y="603250"/>
                    </a:cubicBezTo>
                    <a:cubicBezTo>
                      <a:pt x="3952225" y="620730"/>
                      <a:pt x="3938097" y="634922"/>
                      <a:pt x="3920617" y="635000"/>
                    </a:cubicBezTo>
                    <a:lnTo>
                      <a:pt x="3857117" y="635000"/>
                    </a:lnTo>
                    <a:cubicBezTo>
                      <a:pt x="3839582" y="635000"/>
                      <a:pt x="3825367" y="620785"/>
                      <a:pt x="3825367" y="603250"/>
                    </a:cubicBezTo>
                    <a:close/>
                    <a:moveTo>
                      <a:pt x="3857117" y="190500"/>
                    </a:moveTo>
                    <a:lnTo>
                      <a:pt x="3920617" y="190500"/>
                    </a:lnTo>
                    <a:cubicBezTo>
                      <a:pt x="3938097" y="190578"/>
                      <a:pt x="3952225" y="204770"/>
                      <a:pt x="3952225" y="222250"/>
                    </a:cubicBezTo>
                    <a:cubicBezTo>
                      <a:pt x="3952225" y="239730"/>
                      <a:pt x="3938097" y="253922"/>
                      <a:pt x="3920617" y="254000"/>
                    </a:cubicBezTo>
                    <a:lnTo>
                      <a:pt x="3857117" y="254000"/>
                    </a:lnTo>
                    <a:cubicBezTo>
                      <a:pt x="3839638" y="253922"/>
                      <a:pt x="3825509" y="239730"/>
                      <a:pt x="3825509" y="222250"/>
                    </a:cubicBezTo>
                    <a:cubicBezTo>
                      <a:pt x="3825509" y="204770"/>
                      <a:pt x="3839638" y="190578"/>
                      <a:pt x="3857117" y="190500"/>
                    </a:cubicBezTo>
                    <a:close/>
                    <a:moveTo>
                      <a:pt x="4015867" y="730250"/>
                    </a:moveTo>
                    <a:cubicBezTo>
                      <a:pt x="4015867" y="712715"/>
                      <a:pt x="4030082" y="698500"/>
                      <a:pt x="4047617" y="698500"/>
                    </a:cubicBezTo>
                    <a:lnTo>
                      <a:pt x="4111117" y="698500"/>
                    </a:lnTo>
                    <a:cubicBezTo>
                      <a:pt x="4128597" y="698578"/>
                      <a:pt x="4142725" y="712770"/>
                      <a:pt x="4142725" y="730250"/>
                    </a:cubicBezTo>
                    <a:cubicBezTo>
                      <a:pt x="4142725" y="747730"/>
                      <a:pt x="4128597" y="761922"/>
                      <a:pt x="4111117" y="762000"/>
                    </a:cubicBezTo>
                    <a:lnTo>
                      <a:pt x="4047617" y="762000"/>
                    </a:lnTo>
                    <a:cubicBezTo>
                      <a:pt x="4030082" y="762000"/>
                      <a:pt x="4015867" y="747785"/>
                      <a:pt x="4015867" y="730250"/>
                    </a:cubicBezTo>
                    <a:close/>
                    <a:moveTo>
                      <a:pt x="4047617" y="317500"/>
                    </a:moveTo>
                    <a:lnTo>
                      <a:pt x="4111117" y="317500"/>
                    </a:lnTo>
                    <a:cubicBezTo>
                      <a:pt x="4128597" y="317578"/>
                      <a:pt x="4142725" y="331770"/>
                      <a:pt x="4142725" y="349250"/>
                    </a:cubicBezTo>
                    <a:cubicBezTo>
                      <a:pt x="4142725" y="366730"/>
                      <a:pt x="4128597" y="380922"/>
                      <a:pt x="4111117" y="381000"/>
                    </a:cubicBezTo>
                    <a:lnTo>
                      <a:pt x="4047617" y="381000"/>
                    </a:lnTo>
                    <a:cubicBezTo>
                      <a:pt x="4036241" y="381051"/>
                      <a:pt x="4025706" y="375011"/>
                      <a:pt x="4020002" y="365166"/>
                    </a:cubicBezTo>
                    <a:cubicBezTo>
                      <a:pt x="4014299" y="355322"/>
                      <a:pt x="4014299" y="343178"/>
                      <a:pt x="4020002" y="333334"/>
                    </a:cubicBezTo>
                    <a:cubicBezTo>
                      <a:pt x="4025706" y="323489"/>
                      <a:pt x="4036241" y="317449"/>
                      <a:pt x="4047617" y="317500"/>
                    </a:cubicBezTo>
                    <a:close/>
                    <a:moveTo>
                      <a:pt x="4015867" y="476250"/>
                    </a:moveTo>
                    <a:cubicBezTo>
                      <a:pt x="4015867" y="458715"/>
                      <a:pt x="4030082" y="444500"/>
                      <a:pt x="4047617" y="444500"/>
                    </a:cubicBezTo>
                    <a:lnTo>
                      <a:pt x="4111117" y="444500"/>
                    </a:lnTo>
                    <a:cubicBezTo>
                      <a:pt x="4128597" y="444578"/>
                      <a:pt x="4142725" y="458770"/>
                      <a:pt x="4142725" y="476250"/>
                    </a:cubicBezTo>
                    <a:cubicBezTo>
                      <a:pt x="4142725" y="493730"/>
                      <a:pt x="4128597" y="507922"/>
                      <a:pt x="4111117" y="508000"/>
                    </a:cubicBezTo>
                    <a:lnTo>
                      <a:pt x="4047617" y="508000"/>
                    </a:lnTo>
                    <a:cubicBezTo>
                      <a:pt x="4030082" y="508000"/>
                      <a:pt x="4015867" y="493785"/>
                      <a:pt x="4015867" y="476250"/>
                    </a:cubicBezTo>
                    <a:close/>
                    <a:moveTo>
                      <a:pt x="4015867" y="857250"/>
                    </a:moveTo>
                    <a:cubicBezTo>
                      <a:pt x="4015867" y="839715"/>
                      <a:pt x="4030082" y="825500"/>
                      <a:pt x="4047617" y="825500"/>
                    </a:cubicBezTo>
                    <a:lnTo>
                      <a:pt x="4111117" y="825500"/>
                    </a:lnTo>
                    <a:cubicBezTo>
                      <a:pt x="4128597" y="825578"/>
                      <a:pt x="4142725" y="839770"/>
                      <a:pt x="4142725" y="857250"/>
                    </a:cubicBezTo>
                    <a:cubicBezTo>
                      <a:pt x="4142725" y="874730"/>
                      <a:pt x="4128597" y="888922"/>
                      <a:pt x="4111117" y="889000"/>
                    </a:cubicBezTo>
                    <a:lnTo>
                      <a:pt x="4047617" y="889000"/>
                    </a:lnTo>
                    <a:cubicBezTo>
                      <a:pt x="4030082" y="889000"/>
                      <a:pt x="4015867" y="874785"/>
                      <a:pt x="4015867" y="857250"/>
                    </a:cubicBezTo>
                    <a:close/>
                    <a:moveTo>
                      <a:pt x="4047617" y="952500"/>
                    </a:moveTo>
                    <a:lnTo>
                      <a:pt x="4111117" y="952500"/>
                    </a:lnTo>
                    <a:cubicBezTo>
                      <a:pt x="4128597" y="952578"/>
                      <a:pt x="4142725" y="966770"/>
                      <a:pt x="4142725" y="984250"/>
                    </a:cubicBezTo>
                    <a:cubicBezTo>
                      <a:pt x="4142725" y="1001730"/>
                      <a:pt x="4128597" y="1015922"/>
                      <a:pt x="4111117" y="1016000"/>
                    </a:cubicBezTo>
                    <a:lnTo>
                      <a:pt x="4047617" y="1016000"/>
                    </a:lnTo>
                    <a:cubicBezTo>
                      <a:pt x="4036241" y="1016051"/>
                      <a:pt x="4025706" y="1010011"/>
                      <a:pt x="4020002" y="1000166"/>
                    </a:cubicBezTo>
                    <a:cubicBezTo>
                      <a:pt x="4014299" y="990322"/>
                      <a:pt x="4014299" y="978178"/>
                      <a:pt x="4020002" y="968334"/>
                    </a:cubicBezTo>
                    <a:cubicBezTo>
                      <a:pt x="4025706" y="958489"/>
                      <a:pt x="4036241" y="952449"/>
                      <a:pt x="4047617" y="952500"/>
                    </a:cubicBezTo>
                    <a:close/>
                    <a:moveTo>
                      <a:pt x="4015867" y="603250"/>
                    </a:moveTo>
                    <a:cubicBezTo>
                      <a:pt x="4015867" y="585715"/>
                      <a:pt x="4030082" y="571500"/>
                      <a:pt x="4047617" y="571500"/>
                    </a:cubicBezTo>
                    <a:lnTo>
                      <a:pt x="4111117" y="571500"/>
                    </a:lnTo>
                    <a:cubicBezTo>
                      <a:pt x="4128597" y="571578"/>
                      <a:pt x="4142725" y="585770"/>
                      <a:pt x="4142725" y="603250"/>
                    </a:cubicBezTo>
                    <a:cubicBezTo>
                      <a:pt x="4142725" y="620730"/>
                      <a:pt x="4128597" y="634922"/>
                      <a:pt x="4111117" y="635000"/>
                    </a:cubicBezTo>
                    <a:lnTo>
                      <a:pt x="4047617" y="635000"/>
                    </a:lnTo>
                    <a:cubicBezTo>
                      <a:pt x="4030082" y="635000"/>
                      <a:pt x="4015867" y="620785"/>
                      <a:pt x="4015867" y="603250"/>
                    </a:cubicBezTo>
                    <a:close/>
                    <a:moveTo>
                      <a:pt x="3634867" y="730250"/>
                    </a:moveTo>
                    <a:cubicBezTo>
                      <a:pt x="3634867" y="712715"/>
                      <a:pt x="3649082" y="698500"/>
                      <a:pt x="3666617" y="698500"/>
                    </a:cubicBezTo>
                    <a:lnTo>
                      <a:pt x="3730117" y="698500"/>
                    </a:lnTo>
                    <a:cubicBezTo>
                      <a:pt x="3747597" y="698578"/>
                      <a:pt x="3761725" y="712770"/>
                      <a:pt x="3761725" y="730250"/>
                    </a:cubicBezTo>
                    <a:cubicBezTo>
                      <a:pt x="3761725" y="747730"/>
                      <a:pt x="3747597" y="761922"/>
                      <a:pt x="3730117" y="762000"/>
                    </a:cubicBezTo>
                    <a:lnTo>
                      <a:pt x="3666617" y="762000"/>
                    </a:lnTo>
                    <a:cubicBezTo>
                      <a:pt x="3649082" y="762000"/>
                      <a:pt x="3634867" y="747785"/>
                      <a:pt x="3634867" y="730250"/>
                    </a:cubicBezTo>
                    <a:close/>
                    <a:moveTo>
                      <a:pt x="3666617" y="317500"/>
                    </a:moveTo>
                    <a:lnTo>
                      <a:pt x="3730117" y="317500"/>
                    </a:lnTo>
                    <a:cubicBezTo>
                      <a:pt x="3747597" y="317578"/>
                      <a:pt x="3761725" y="331770"/>
                      <a:pt x="3761725" y="349250"/>
                    </a:cubicBezTo>
                    <a:cubicBezTo>
                      <a:pt x="3761725" y="366730"/>
                      <a:pt x="3747597" y="380922"/>
                      <a:pt x="3730117" y="381000"/>
                    </a:cubicBezTo>
                    <a:lnTo>
                      <a:pt x="3666617" y="381000"/>
                    </a:lnTo>
                    <a:cubicBezTo>
                      <a:pt x="3649138" y="380922"/>
                      <a:pt x="3635009" y="366730"/>
                      <a:pt x="3635009" y="349250"/>
                    </a:cubicBezTo>
                    <a:cubicBezTo>
                      <a:pt x="3635009" y="331770"/>
                      <a:pt x="3649138" y="317578"/>
                      <a:pt x="3666617" y="317500"/>
                    </a:cubicBezTo>
                    <a:close/>
                    <a:moveTo>
                      <a:pt x="3634867" y="476250"/>
                    </a:moveTo>
                    <a:cubicBezTo>
                      <a:pt x="3634867" y="458715"/>
                      <a:pt x="3649082" y="444500"/>
                      <a:pt x="3666617" y="444500"/>
                    </a:cubicBezTo>
                    <a:lnTo>
                      <a:pt x="3730117" y="444500"/>
                    </a:lnTo>
                    <a:cubicBezTo>
                      <a:pt x="3747597" y="444578"/>
                      <a:pt x="3761725" y="458770"/>
                      <a:pt x="3761725" y="476250"/>
                    </a:cubicBezTo>
                    <a:cubicBezTo>
                      <a:pt x="3761725" y="493730"/>
                      <a:pt x="3747597" y="507922"/>
                      <a:pt x="3730117" y="508000"/>
                    </a:cubicBezTo>
                    <a:lnTo>
                      <a:pt x="3666617" y="508000"/>
                    </a:lnTo>
                    <a:cubicBezTo>
                      <a:pt x="3649082" y="508000"/>
                      <a:pt x="3634867" y="493785"/>
                      <a:pt x="3634867" y="476250"/>
                    </a:cubicBezTo>
                    <a:close/>
                    <a:moveTo>
                      <a:pt x="3634867" y="857250"/>
                    </a:moveTo>
                    <a:cubicBezTo>
                      <a:pt x="3634867" y="839715"/>
                      <a:pt x="3649082" y="825500"/>
                      <a:pt x="3666617" y="825500"/>
                    </a:cubicBezTo>
                    <a:lnTo>
                      <a:pt x="3730117" y="825500"/>
                    </a:lnTo>
                    <a:cubicBezTo>
                      <a:pt x="3747597" y="825578"/>
                      <a:pt x="3761725" y="839770"/>
                      <a:pt x="3761725" y="857250"/>
                    </a:cubicBezTo>
                    <a:cubicBezTo>
                      <a:pt x="3761725" y="874730"/>
                      <a:pt x="3747597" y="888922"/>
                      <a:pt x="3730117" y="889000"/>
                    </a:cubicBezTo>
                    <a:lnTo>
                      <a:pt x="3666617" y="889000"/>
                    </a:lnTo>
                    <a:cubicBezTo>
                      <a:pt x="3649082" y="889000"/>
                      <a:pt x="3634867" y="874785"/>
                      <a:pt x="3634867" y="857250"/>
                    </a:cubicBezTo>
                    <a:close/>
                    <a:moveTo>
                      <a:pt x="3666617" y="952500"/>
                    </a:moveTo>
                    <a:lnTo>
                      <a:pt x="3730117" y="952500"/>
                    </a:lnTo>
                    <a:cubicBezTo>
                      <a:pt x="3747597" y="952578"/>
                      <a:pt x="3761725" y="966770"/>
                      <a:pt x="3761725" y="984250"/>
                    </a:cubicBezTo>
                    <a:cubicBezTo>
                      <a:pt x="3761725" y="1001730"/>
                      <a:pt x="3747597" y="1015922"/>
                      <a:pt x="3730117" y="1016000"/>
                    </a:cubicBezTo>
                    <a:lnTo>
                      <a:pt x="3666617" y="1016000"/>
                    </a:lnTo>
                    <a:cubicBezTo>
                      <a:pt x="3649138" y="1015922"/>
                      <a:pt x="3635009" y="1001730"/>
                      <a:pt x="3635009" y="984250"/>
                    </a:cubicBezTo>
                    <a:cubicBezTo>
                      <a:pt x="3635009" y="966770"/>
                      <a:pt x="3649138" y="952578"/>
                      <a:pt x="3666617" y="952500"/>
                    </a:cubicBezTo>
                    <a:close/>
                    <a:moveTo>
                      <a:pt x="3634867" y="603250"/>
                    </a:moveTo>
                    <a:cubicBezTo>
                      <a:pt x="3634867" y="585715"/>
                      <a:pt x="3649082" y="571500"/>
                      <a:pt x="3666617" y="571500"/>
                    </a:cubicBezTo>
                    <a:lnTo>
                      <a:pt x="3730117" y="571500"/>
                    </a:lnTo>
                    <a:cubicBezTo>
                      <a:pt x="3747597" y="571578"/>
                      <a:pt x="3761725" y="585770"/>
                      <a:pt x="3761725" y="603250"/>
                    </a:cubicBezTo>
                    <a:cubicBezTo>
                      <a:pt x="3761725" y="620730"/>
                      <a:pt x="3747597" y="634922"/>
                      <a:pt x="3730117" y="635000"/>
                    </a:cubicBezTo>
                    <a:lnTo>
                      <a:pt x="3666617" y="635000"/>
                    </a:lnTo>
                    <a:cubicBezTo>
                      <a:pt x="3649082" y="635000"/>
                      <a:pt x="3634867" y="620785"/>
                      <a:pt x="3634867" y="603250"/>
                    </a:cubicBezTo>
                    <a:close/>
                    <a:moveTo>
                      <a:pt x="3517837" y="1016000"/>
                    </a:moveTo>
                    <a:lnTo>
                      <a:pt x="3507931" y="1016000"/>
                    </a:lnTo>
                    <a:cubicBezTo>
                      <a:pt x="3507931" y="1037399"/>
                      <a:pt x="3508185" y="1058545"/>
                      <a:pt x="3508629" y="1079500"/>
                    </a:cubicBezTo>
                    <a:lnTo>
                      <a:pt x="3539617" y="1079500"/>
                    </a:lnTo>
                    <a:cubicBezTo>
                      <a:pt x="3557097" y="1079578"/>
                      <a:pt x="3571225" y="1093770"/>
                      <a:pt x="3571225" y="1111250"/>
                    </a:cubicBezTo>
                    <a:cubicBezTo>
                      <a:pt x="3571225" y="1128730"/>
                      <a:pt x="3557097" y="1142922"/>
                      <a:pt x="3539617" y="1143000"/>
                    </a:cubicBezTo>
                    <a:lnTo>
                      <a:pt x="3510916" y="1143000"/>
                    </a:lnTo>
                    <a:cubicBezTo>
                      <a:pt x="3511931" y="1164463"/>
                      <a:pt x="3513265" y="1185672"/>
                      <a:pt x="3514725" y="1206500"/>
                    </a:cubicBezTo>
                    <a:lnTo>
                      <a:pt x="3539617" y="1206500"/>
                    </a:lnTo>
                    <a:cubicBezTo>
                      <a:pt x="3557097" y="1206578"/>
                      <a:pt x="3571225" y="1220770"/>
                      <a:pt x="3571225" y="1238250"/>
                    </a:cubicBezTo>
                    <a:cubicBezTo>
                      <a:pt x="3571225" y="1255730"/>
                      <a:pt x="3557097" y="1269922"/>
                      <a:pt x="3539617" y="1270000"/>
                    </a:cubicBezTo>
                    <a:lnTo>
                      <a:pt x="3520313" y="1270000"/>
                    </a:lnTo>
                    <a:cubicBezTo>
                      <a:pt x="3552063" y="1581785"/>
                      <a:pt x="3641598" y="1814322"/>
                      <a:pt x="3757677" y="1914398"/>
                    </a:cubicBezTo>
                    <a:cubicBezTo>
                      <a:pt x="3779330" y="1750695"/>
                      <a:pt x="3756724" y="1545463"/>
                      <a:pt x="3679762" y="1334008"/>
                    </a:cubicBezTo>
                    <a:cubicBezTo>
                      <a:pt x="3671507" y="1311275"/>
                      <a:pt x="3662808" y="1289050"/>
                      <a:pt x="3653727" y="1267270"/>
                    </a:cubicBezTo>
                    <a:cubicBezTo>
                      <a:pt x="3638659" y="1260587"/>
                      <a:pt x="3631210" y="1243484"/>
                      <a:pt x="3636582" y="1227899"/>
                    </a:cubicBezTo>
                    <a:cubicBezTo>
                      <a:pt x="3603354" y="1153889"/>
                      <a:pt x="3563616" y="1082977"/>
                      <a:pt x="3517837" y="1016000"/>
                    </a:cubicBezTo>
                    <a:close/>
                    <a:moveTo>
                      <a:pt x="4456875" y="860743"/>
                    </a:moveTo>
                    <a:cubicBezTo>
                      <a:pt x="4455680" y="849941"/>
                      <a:pt x="4448461" y="840753"/>
                      <a:pt x="4438250" y="837035"/>
                    </a:cubicBezTo>
                    <a:cubicBezTo>
                      <a:pt x="4428039" y="833317"/>
                      <a:pt x="4416602" y="835713"/>
                      <a:pt x="4408742" y="843216"/>
                    </a:cubicBezTo>
                    <a:cubicBezTo>
                      <a:pt x="4288473" y="954723"/>
                      <a:pt x="4175570" y="1124966"/>
                      <a:pt x="4099497" y="1334008"/>
                    </a:cubicBezTo>
                    <a:cubicBezTo>
                      <a:pt x="4023424" y="1542987"/>
                      <a:pt x="4000437" y="1745996"/>
                      <a:pt x="4020884" y="1908683"/>
                    </a:cubicBezTo>
                    <a:cubicBezTo>
                      <a:pt x="4022040" y="1919522"/>
                      <a:pt x="4029262" y="1928759"/>
                      <a:pt x="4039501" y="1932496"/>
                    </a:cubicBezTo>
                    <a:cubicBezTo>
                      <a:pt x="4049741" y="1936233"/>
                      <a:pt x="4061215" y="1933819"/>
                      <a:pt x="4069080" y="1926273"/>
                    </a:cubicBezTo>
                    <a:cubicBezTo>
                      <a:pt x="4189349" y="1814703"/>
                      <a:pt x="4302189" y="1644460"/>
                      <a:pt x="4378325" y="1435418"/>
                    </a:cubicBezTo>
                    <a:cubicBezTo>
                      <a:pt x="4454335" y="1226439"/>
                      <a:pt x="4477322" y="1023429"/>
                      <a:pt x="4456875" y="860743"/>
                    </a:cubicBezTo>
                    <a:close/>
                    <a:moveTo>
                      <a:pt x="3370580" y="843153"/>
                    </a:moveTo>
                    <a:cubicBezTo>
                      <a:pt x="3362715" y="835607"/>
                      <a:pt x="3351241" y="833193"/>
                      <a:pt x="3341001" y="836930"/>
                    </a:cubicBezTo>
                    <a:cubicBezTo>
                      <a:pt x="3330762" y="840667"/>
                      <a:pt x="3323540" y="849904"/>
                      <a:pt x="3322384" y="860743"/>
                    </a:cubicBezTo>
                    <a:cubicBezTo>
                      <a:pt x="3302000" y="1023429"/>
                      <a:pt x="3324924" y="1226439"/>
                      <a:pt x="3400997" y="1435418"/>
                    </a:cubicBezTo>
                    <a:cubicBezTo>
                      <a:pt x="3477134" y="1644460"/>
                      <a:pt x="3589973" y="1814703"/>
                      <a:pt x="3710242" y="1926273"/>
                    </a:cubicBezTo>
                    <a:cubicBezTo>
                      <a:pt x="3718102" y="1933777"/>
                      <a:pt x="3729539" y="1936172"/>
                      <a:pt x="3739750" y="1932454"/>
                    </a:cubicBezTo>
                    <a:cubicBezTo>
                      <a:pt x="3749961" y="1928736"/>
                      <a:pt x="3757180" y="1919548"/>
                      <a:pt x="3758375" y="1908746"/>
                    </a:cubicBezTo>
                    <a:cubicBezTo>
                      <a:pt x="3778822" y="1745996"/>
                      <a:pt x="3755835" y="1542987"/>
                      <a:pt x="3679762" y="1334008"/>
                    </a:cubicBezTo>
                    <a:cubicBezTo>
                      <a:pt x="3603689" y="1124966"/>
                      <a:pt x="3490786" y="954723"/>
                      <a:pt x="3370517" y="843153"/>
                    </a:cubicBezTo>
                    <a:close/>
                  </a:path>
                </a:pathLst>
              </a:custGeom>
              <a:solidFill>
                <a:srgbClr val="000000"/>
              </a:solidFill>
            </p:spPr>
          </p:sp>
          <p:sp>
            <p:nvSpPr>
              <p:cNvPr name="Freeform 9" id="9"/>
              <p:cNvSpPr/>
              <p:nvPr/>
            </p:nvSpPr>
            <p:spPr>
              <a:xfrm>
                <a:off x="5000180" y="31750"/>
                <a:ext cx="4477322" cy="1968500"/>
              </a:xfrm>
              <a:custGeom>
                <a:avLst/>
                <a:gdLst/>
                <a:ahLst/>
                <a:cxnLst/>
                <a:rect r="r" b="b" t="t" l="l"/>
                <a:pathLst>
                  <a:path h="1968500" w="4477322">
                    <a:moveTo>
                      <a:pt x="961073" y="1206500"/>
                    </a:moveTo>
                    <a:cubicBezTo>
                      <a:pt x="962597" y="1185672"/>
                      <a:pt x="963867" y="1164463"/>
                      <a:pt x="964883" y="1143000"/>
                    </a:cubicBezTo>
                    <a:lnTo>
                      <a:pt x="936117" y="1143000"/>
                    </a:lnTo>
                    <a:cubicBezTo>
                      <a:pt x="925613" y="1142981"/>
                      <a:pt x="915798" y="1137767"/>
                      <a:pt x="909901" y="1129074"/>
                    </a:cubicBezTo>
                    <a:cubicBezTo>
                      <a:pt x="904003" y="1120381"/>
                      <a:pt x="902788" y="1109333"/>
                      <a:pt x="906654" y="1099566"/>
                    </a:cubicBezTo>
                    <a:cubicBezTo>
                      <a:pt x="882841" y="1140460"/>
                      <a:pt x="860425" y="1184021"/>
                      <a:pt x="839788" y="1229932"/>
                    </a:cubicBezTo>
                    <a:cubicBezTo>
                      <a:pt x="843666" y="1244281"/>
                      <a:pt x="837069" y="1259400"/>
                      <a:pt x="823913" y="1266317"/>
                    </a:cubicBezTo>
                    <a:cubicBezTo>
                      <a:pt x="814576" y="1288669"/>
                      <a:pt x="805768" y="1311239"/>
                      <a:pt x="797497" y="1334008"/>
                    </a:cubicBezTo>
                    <a:cubicBezTo>
                      <a:pt x="720662" y="1544955"/>
                      <a:pt x="698056" y="1749806"/>
                      <a:pt x="719455" y="1913318"/>
                    </a:cubicBezTo>
                    <a:cubicBezTo>
                      <a:pt x="834898" y="1812608"/>
                      <a:pt x="923925" y="1580579"/>
                      <a:pt x="955485" y="1270000"/>
                    </a:cubicBezTo>
                    <a:lnTo>
                      <a:pt x="936117" y="1270000"/>
                    </a:lnTo>
                    <a:cubicBezTo>
                      <a:pt x="924741" y="1270051"/>
                      <a:pt x="914206" y="1264011"/>
                      <a:pt x="908502" y="1254166"/>
                    </a:cubicBezTo>
                    <a:cubicBezTo>
                      <a:pt x="902799" y="1244322"/>
                      <a:pt x="902799" y="1232178"/>
                      <a:pt x="908502" y="1222334"/>
                    </a:cubicBezTo>
                    <a:cubicBezTo>
                      <a:pt x="914206" y="1212489"/>
                      <a:pt x="924741" y="1206449"/>
                      <a:pt x="936117" y="1206500"/>
                    </a:cubicBezTo>
                    <a:lnTo>
                      <a:pt x="961073" y="1206500"/>
                    </a:lnTo>
                    <a:close/>
                    <a:moveTo>
                      <a:pt x="936117" y="1079500"/>
                    </a:moveTo>
                    <a:cubicBezTo>
                      <a:pt x="926544" y="1079521"/>
                      <a:pt x="917491" y="1083861"/>
                      <a:pt x="911479" y="1091311"/>
                    </a:cubicBezTo>
                    <a:cubicBezTo>
                      <a:pt x="926910" y="1065085"/>
                      <a:pt x="942912" y="1039940"/>
                      <a:pt x="959422" y="1016000"/>
                    </a:cubicBezTo>
                    <a:lnTo>
                      <a:pt x="967931" y="1016000"/>
                    </a:lnTo>
                    <a:cubicBezTo>
                      <a:pt x="967931" y="1037399"/>
                      <a:pt x="967677" y="1058545"/>
                      <a:pt x="967169" y="1079500"/>
                    </a:cubicBezTo>
                    <a:lnTo>
                      <a:pt x="936117" y="1079500"/>
                    </a:lnTo>
                    <a:close/>
                    <a:moveTo>
                      <a:pt x="904367" y="983996"/>
                    </a:moveTo>
                    <a:cubicBezTo>
                      <a:pt x="904486" y="970777"/>
                      <a:pt x="912783" y="959015"/>
                      <a:pt x="925196" y="954468"/>
                    </a:cubicBezTo>
                    <a:cubicBezTo>
                      <a:pt x="938340" y="936244"/>
                      <a:pt x="951866" y="918718"/>
                      <a:pt x="965518" y="901827"/>
                    </a:cubicBezTo>
                    <a:cubicBezTo>
                      <a:pt x="965337" y="897551"/>
                      <a:pt x="965147" y="893275"/>
                      <a:pt x="964947" y="889000"/>
                    </a:cubicBezTo>
                    <a:lnTo>
                      <a:pt x="936117" y="889000"/>
                    </a:lnTo>
                    <a:cubicBezTo>
                      <a:pt x="924741" y="889051"/>
                      <a:pt x="914206" y="883011"/>
                      <a:pt x="908502" y="873166"/>
                    </a:cubicBezTo>
                    <a:cubicBezTo>
                      <a:pt x="902799" y="863322"/>
                      <a:pt x="902799" y="851178"/>
                      <a:pt x="908502" y="841334"/>
                    </a:cubicBezTo>
                    <a:cubicBezTo>
                      <a:pt x="914206" y="831489"/>
                      <a:pt x="924741" y="825449"/>
                      <a:pt x="936117" y="825500"/>
                    </a:cubicBezTo>
                    <a:lnTo>
                      <a:pt x="961263" y="825500"/>
                    </a:lnTo>
                    <a:cubicBezTo>
                      <a:pt x="959740" y="804101"/>
                      <a:pt x="957961" y="782955"/>
                      <a:pt x="955929" y="762000"/>
                    </a:cubicBezTo>
                    <a:lnTo>
                      <a:pt x="936117" y="762000"/>
                    </a:lnTo>
                    <a:cubicBezTo>
                      <a:pt x="924741" y="762051"/>
                      <a:pt x="914206" y="756011"/>
                      <a:pt x="908502" y="746166"/>
                    </a:cubicBezTo>
                    <a:cubicBezTo>
                      <a:pt x="902799" y="736322"/>
                      <a:pt x="902799" y="724178"/>
                      <a:pt x="908502" y="714334"/>
                    </a:cubicBezTo>
                    <a:cubicBezTo>
                      <a:pt x="914206" y="704489"/>
                      <a:pt x="924741" y="698449"/>
                      <a:pt x="936117" y="698500"/>
                    </a:cubicBezTo>
                    <a:lnTo>
                      <a:pt x="948944" y="698500"/>
                    </a:lnTo>
                    <a:cubicBezTo>
                      <a:pt x="946338" y="677294"/>
                      <a:pt x="943439" y="656125"/>
                      <a:pt x="940245" y="635000"/>
                    </a:cubicBezTo>
                    <a:lnTo>
                      <a:pt x="936117" y="635000"/>
                    </a:lnTo>
                    <a:cubicBezTo>
                      <a:pt x="919806" y="635016"/>
                      <a:pt x="906135" y="622670"/>
                      <a:pt x="904496" y="606441"/>
                    </a:cubicBezTo>
                    <a:cubicBezTo>
                      <a:pt x="902857" y="590212"/>
                      <a:pt x="913782" y="575381"/>
                      <a:pt x="929767" y="572135"/>
                    </a:cubicBezTo>
                    <a:cubicBezTo>
                      <a:pt x="925371" y="548043"/>
                      <a:pt x="920523" y="524036"/>
                      <a:pt x="915226" y="500126"/>
                    </a:cubicBezTo>
                    <a:cubicBezTo>
                      <a:pt x="904938" y="491146"/>
                      <a:pt x="901561" y="476586"/>
                      <a:pt x="906844" y="463994"/>
                    </a:cubicBezTo>
                    <a:cubicBezTo>
                      <a:pt x="886651" y="380936"/>
                      <a:pt x="862013" y="306197"/>
                      <a:pt x="833819" y="242189"/>
                    </a:cubicBezTo>
                    <a:cubicBezTo>
                      <a:pt x="827793" y="249656"/>
                      <a:pt x="818713" y="253998"/>
                      <a:pt x="809117" y="254000"/>
                    </a:cubicBezTo>
                    <a:lnTo>
                      <a:pt x="745617" y="254000"/>
                    </a:lnTo>
                    <a:cubicBezTo>
                      <a:pt x="734241" y="254051"/>
                      <a:pt x="723706" y="248011"/>
                      <a:pt x="718002" y="238166"/>
                    </a:cubicBezTo>
                    <a:cubicBezTo>
                      <a:pt x="712299" y="228322"/>
                      <a:pt x="712299" y="216178"/>
                      <a:pt x="718002" y="206334"/>
                    </a:cubicBezTo>
                    <a:cubicBezTo>
                      <a:pt x="723706" y="196489"/>
                      <a:pt x="734241" y="190449"/>
                      <a:pt x="745617" y="190500"/>
                    </a:cubicBezTo>
                    <a:lnTo>
                      <a:pt x="809117" y="190500"/>
                    </a:lnTo>
                    <a:cubicBezTo>
                      <a:pt x="797797" y="168639"/>
                      <a:pt x="785247" y="147439"/>
                      <a:pt x="771525" y="127000"/>
                    </a:cubicBezTo>
                    <a:lnTo>
                      <a:pt x="745617" y="127000"/>
                    </a:lnTo>
                    <a:cubicBezTo>
                      <a:pt x="732031" y="126993"/>
                      <a:pt x="719956" y="118342"/>
                      <a:pt x="715578" y="105481"/>
                    </a:cubicBezTo>
                    <a:cubicBezTo>
                      <a:pt x="711200" y="92620"/>
                      <a:pt x="715490" y="78398"/>
                      <a:pt x="726250" y="70104"/>
                    </a:cubicBezTo>
                    <a:cubicBezTo>
                      <a:pt x="683070" y="24765"/>
                      <a:pt x="636080" y="0"/>
                      <a:pt x="586931" y="0"/>
                    </a:cubicBezTo>
                    <a:cubicBezTo>
                      <a:pt x="537655" y="0"/>
                      <a:pt x="490665" y="24828"/>
                      <a:pt x="447485" y="70104"/>
                    </a:cubicBezTo>
                    <a:cubicBezTo>
                      <a:pt x="458255" y="78406"/>
                      <a:pt x="462542" y="92643"/>
                      <a:pt x="458147" y="105511"/>
                    </a:cubicBezTo>
                    <a:cubicBezTo>
                      <a:pt x="453753" y="118379"/>
                      <a:pt x="441652" y="127020"/>
                      <a:pt x="428054" y="127000"/>
                    </a:cubicBezTo>
                    <a:lnTo>
                      <a:pt x="402400" y="127000"/>
                    </a:lnTo>
                    <a:cubicBezTo>
                      <a:pt x="389382" y="146241"/>
                      <a:pt x="376873" y="167450"/>
                      <a:pt x="364808" y="190500"/>
                    </a:cubicBezTo>
                    <a:lnTo>
                      <a:pt x="428181" y="190500"/>
                    </a:lnTo>
                    <a:cubicBezTo>
                      <a:pt x="445660" y="190578"/>
                      <a:pt x="459789" y="204770"/>
                      <a:pt x="459789" y="222250"/>
                    </a:cubicBezTo>
                    <a:cubicBezTo>
                      <a:pt x="459789" y="239730"/>
                      <a:pt x="445660" y="253922"/>
                      <a:pt x="428181" y="254000"/>
                    </a:cubicBezTo>
                    <a:lnTo>
                      <a:pt x="364681" y="254000"/>
                    </a:lnTo>
                    <a:cubicBezTo>
                      <a:pt x="355116" y="254003"/>
                      <a:pt x="346062" y="249686"/>
                      <a:pt x="340043" y="242253"/>
                    </a:cubicBezTo>
                    <a:cubicBezTo>
                      <a:pt x="311786" y="306260"/>
                      <a:pt x="287211" y="381000"/>
                      <a:pt x="266954" y="464185"/>
                    </a:cubicBezTo>
                    <a:cubicBezTo>
                      <a:pt x="272160" y="476711"/>
                      <a:pt x="268816" y="491161"/>
                      <a:pt x="258636" y="500126"/>
                    </a:cubicBezTo>
                    <a:cubicBezTo>
                      <a:pt x="253429" y="523621"/>
                      <a:pt x="248603" y="547624"/>
                      <a:pt x="244094" y="572199"/>
                    </a:cubicBezTo>
                    <a:cubicBezTo>
                      <a:pt x="260105" y="575448"/>
                      <a:pt x="271035" y="590317"/>
                      <a:pt x="269361" y="606568"/>
                    </a:cubicBezTo>
                    <a:cubicBezTo>
                      <a:pt x="267687" y="622819"/>
                      <a:pt x="253954" y="635146"/>
                      <a:pt x="237617" y="635064"/>
                    </a:cubicBezTo>
                    <a:lnTo>
                      <a:pt x="233617" y="635064"/>
                    </a:lnTo>
                    <a:cubicBezTo>
                      <a:pt x="230442" y="655892"/>
                      <a:pt x="227521" y="677100"/>
                      <a:pt x="224917" y="698564"/>
                    </a:cubicBezTo>
                    <a:lnTo>
                      <a:pt x="237617" y="698564"/>
                    </a:lnTo>
                    <a:cubicBezTo>
                      <a:pt x="255097" y="698642"/>
                      <a:pt x="269225" y="712834"/>
                      <a:pt x="269225" y="730314"/>
                    </a:cubicBezTo>
                    <a:cubicBezTo>
                      <a:pt x="269225" y="747793"/>
                      <a:pt x="255097" y="761985"/>
                      <a:pt x="237617" y="762064"/>
                    </a:cubicBezTo>
                    <a:lnTo>
                      <a:pt x="217932" y="762064"/>
                    </a:lnTo>
                    <a:cubicBezTo>
                      <a:pt x="215900" y="783018"/>
                      <a:pt x="214123" y="804164"/>
                      <a:pt x="212598" y="825563"/>
                    </a:cubicBezTo>
                    <a:lnTo>
                      <a:pt x="237617" y="825563"/>
                    </a:lnTo>
                    <a:cubicBezTo>
                      <a:pt x="255097" y="825642"/>
                      <a:pt x="269225" y="839834"/>
                      <a:pt x="269225" y="857313"/>
                    </a:cubicBezTo>
                    <a:cubicBezTo>
                      <a:pt x="269225" y="874793"/>
                      <a:pt x="255097" y="888985"/>
                      <a:pt x="237617" y="889063"/>
                    </a:cubicBezTo>
                    <a:lnTo>
                      <a:pt x="208852" y="889063"/>
                    </a:lnTo>
                    <a:cubicBezTo>
                      <a:pt x="208675" y="892788"/>
                      <a:pt x="208506" y="896514"/>
                      <a:pt x="208344" y="900240"/>
                    </a:cubicBezTo>
                    <a:cubicBezTo>
                      <a:pt x="222759" y="917893"/>
                      <a:pt x="236919" y="936244"/>
                      <a:pt x="250762" y="955357"/>
                    </a:cubicBezTo>
                    <a:cubicBezTo>
                      <a:pt x="261272" y="960120"/>
                      <a:pt x="268371" y="970209"/>
                      <a:pt x="269304" y="981710"/>
                    </a:cubicBezTo>
                    <a:cubicBezTo>
                      <a:pt x="293434" y="1016889"/>
                      <a:pt x="316485" y="1054290"/>
                      <a:pt x="338265" y="1093660"/>
                    </a:cubicBezTo>
                    <a:cubicBezTo>
                      <a:pt x="344150" y="1084863"/>
                      <a:pt x="354033" y="1079576"/>
                      <a:pt x="364617" y="1079563"/>
                    </a:cubicBezTo>
                    <a:lnTo>
                      <a:pt x="428117" y="1079563"/>
                    </a:lnTo>
                    <a:cubicBezTo>
                      <a:pt x="445597" y="1079642"/>
                      <a:pt x="459725" y="1093834"/>
                      <a:pt x="459725" y="1111313"/>
                    </a:cubicBezTo>
                    <a:cubicBezTo>
                      <a:pt x="459725" y="1128793"/>
                      <a:pt x="445597" y="1142985"/>
                      <a:pt x="428117" y="1143063"/>
                    </a:cubicBezTo>
                    <a:lnTo>
                      <a:pt x="364363" y="1143063"/>
                    </a:lnTo>
                    <a:cubicBezTo>
                      <a:pt x="374778" y="1163765"/>
                      <a:pt x="384874" y="1184974"/>
                      <a:pt x="394590" y="1206563"/>
                    </a:cubicBezTo>
                    <a:lnTo>
                      <a:pt x="428117" y="1206563"/>
                    </a:lnTo>
                    <a:cubicBezTo>
                      <a:pt x="445597" y="1206642"/>
                      <a:pt x="459725" y="1220834"/>
                      <a:pt x="459725" y="1238313"/>
                    </a:cubicBezTo>
                    <a:cubicBezTo>
                      <a:pt x="459725" y="1255793"/>
                      <a:pt x="445597" y="1269985"/>
                      <a:pt x="428117" y="1270063"/>
                    </a:cubicBezTo>
                    <a:lnTo>
                      <a:pt x="421450" y="1270063"/>
                    </a:lnTo>
                    <a:cubicBezTo>
                      <a:pt x="426974" y="1284034"/>
                      <a:pt x="432309" y="1298067"/>
                      <a:pt x="437516" y="1312354"/>
                    </a:cubicBezTo>
                    <a:cubicBezTo>
                      <a:pt x="521462" y="1543050"/>
                      <a:pt x="544640" y="1771015"/>
                      <a:pt x="514160" y="1952435"/>
                    </a:cubicBezTo>
                    <a:cubicBezTo>
                      <a:pt x="537655" y="1963039"/>
                      <a:pt x="562039" y="1968500"/>
                      <a:pt x="586931" y="1968500"/>
                    </a:cubicBezTo>
                    <a:cubicBezTo>
                      <a:pt x="612331" y="1968500"/>
                      <a:pt x="637096" y="1962785"/>
                      <a:pt x="661036" y="1951863"/>
                    </a:cubicBezTo>
                    <a:cubicBezTo>
                      <a:pt x="630682" y="1770570"/>
                      <a:pt x="653923" y="1542860"/>
                      <a:pt x="737871" y="1312291"/>
                    </a:cubicBezTo>
                    <a:cubicBezTo>
                      <a:pt x="743014" y="1298004"/>
                      <a:pt x="748411" y="1283907"/>
                      <a:pt x="753936" y="1270000"/>
                    </a:cubicBezTo>
                    <a:lnTo>
                      <a:pt x="745681" y="1270000"/>
                    </a:lnTo>
                    <a:cubicBezTo>
                      <a:pt x="734304" y="1270051"/>
                      <a:pt x="723769" y="1264011"/>
                      <a:pt x="718066" y="1254166"/>
                    </a:cubicBezTo>
                    <a:cubicBezTo>
                      <a:pt x="712363" y="1244322"/>
                      <a:pt x="712363" y="1232178"/>
                      <a:pt x="718066" y="1222334"/>
                    </a:cubicBezTo>
                    <a:cubicBezTo>
                      <a:pt x="723769" y="1212489"/>
                      <a:pt x="734304" y="1206449"/>
                      <a:pt x="745681" y="1206500"/>
                    </a:cubicBezTo>
                    <a:lnTo>
                      <a:pt x="780669" y="1206500"/>
                    </a:lnTo>
                    <a:cubicBezTo>
                      <a:pt x="790385" y="1184910"/>
                      <a:pt x="800481" y="1163638"/>
                      <a:pt x="810896" y="1143000"/>
                    </a:cubicBezTo>
                    <a:lnTo>
                      <a:pt x="745617" y="1143000"/>
                    </a:lnTo>
                    <a:cubicBezTo>
                      <a:pt x="734241" y="1143051"/>
                      <a:pt x="723706" y="1137011"/>
                      <a:pt x="718002" y="1127166"/>
                    </a:cubicBezTo>
                    <a:cubicBezTo>
                      <a:pt x="712299" y="1117322"/>
                      <a:pt x="712299" y="1105178"/>
                      <a:pt x="718002" y="1095334"/>
                    </a:cubicBezTo>
                    <a:cubicBezTo>
                      <a:pt x="723706" y="1085489"/>
                      <a:pt x="734241" y="1079449"/>
                      <a:pt x="745617" y="1079500"/>
                    </a:cubicBezTo>
                    <a:lnTo>
                      <a:pt x="809117" y="1079500"/>
                    </a:lnTo>
                    <a:cubicBezTo>
                      <a:pt x="820266" y="1079484"/>
                      <a:pt x="830606" y="1085317"/>
                      <a:pt x="836359" y="1094867"/>
                    </a:cubicBezTo>
                    <a:cubicBezTo>
                      <a:pt x="857822" y="1055878"/>
                      <a:pt x="880618" y="1018857"/>
                      <a:pt x="904367" y="983996"/>
                    </a:cubicBezTo>
                    <a:close/>
                    <a:moveTo>
                      <a:pt x="555117" y="698500"/>
                    </a:moveTo>
                    <a:lnTo>
                      <a:pt x="618617" y="698500"/>
                    </a:lnTo>
                    <a:cubicBezTo>
                      <a:pt x="636097" y="698578"/>
                      <a:pt x="650225" y="712770"/>
                      <a:pt x="650225" y="730250"/>
                    </a:cubicBezTo>
                    <a:cubicBezTo>
                      <a:pt x="650225" y="747730"/>
                      <a:pt x="636097" y="761922"/>
                      <a:pt x="618617" y="762000"/>
                    </a:cubicBezTo>
                    <a:lnTo>
                      <a:pt x="555117" y="762000"/>
                    </a:lnTo>
                    <a:cubicBezTo>
                      <a:pt x="537638" y="761922"/>
                      <a:pt x="523509" y="747730"/>
                      <a:pt x="523509" y="730250"/>
                    </a:cubicBezTo>
                    <a:cubicBezTo>
                      <a:pt x="523509" y="712770"/>
                      <a:pt x="537638" y="698578"/>
                      <a:pt x="555117" y="698500"/>
                    </a:cubicBezTo>
                    <a:close/>
                    <a:moveTo>
                      <a:pt x="523367" y="349250"/>
                    </a:moveTo>
                    <a:cubicBezTo>
                      <a:pt x="523367" y="331715"/>
                      <a:pt x="537582" y="317500"/>
                      <a:pt x="555117" y="317500"/>
                    </a:cubicBezTo>
                    <a:lnTo>
                      <a:pt x="618617" y="317500"/>
                    </a:lnTo>
                    <a:cubicBezTo>
                      <a:pt x="636097" y="317578"/>
                      <a:pt x="650225" y="331770"/>
                      <a:pt x="650225" y="349250"/>
                    </a:cubicBezTo>
                    <a:cubicBezTo>
                      <a:pt x="650225" y="366730"/>
                      <a:pt x="636097" y="380922"/>
                      <a:pt x="618617" y="381000"/>
                    </a:cubicBezTo>
                    <a:lnTo>
                      <a:pt x="555117" y="381000"/>
                    </a:lnTo>
                    <a:cubicBezTo>
                      <a:pt x="537582" y="381000"/>
                      <a:pt x="523367" y="366785"/>
                      <a:pt x="523367" y="349250"/>
                    </a:cubicBezTo>
                    <a:close/>
                    <a:moveTo>
                      <a:pt x="555117" y="444500"/>
                    </a:moveTo>
                    <a:lnTo>
                      <a:pt x="618617" y="444500"/>
                    </a:lnTo>
                    <a:cubicBezTo>
                      <a:pt x="636097" y="444578"/>
                      <a:pt x="650225" y="458770"/>
                      <a:pt x="650225" y="476250"/>
                    </a:cubicBezTo>
                    <a:cubicBezTo>
                      <a:pt x="650225" y="493730"/>
                      <a:pt x="636097" y="507922"/>
                      <a:pt x="618617" y="508000"/>
                    </a:cubicBezTo>
                    <a:lnTo>
                      <a:pt x="555117" y="508000"/>
                    </a:lnTo>
                    <a:cubicBezTo>
                      <a:pt x="537638" y="507922"/>
                      <a:pt x="523509" y="493730"/>
                      <a:pt x="523509" y="476250"/>
                    </a:cubicBezTo>
                    <a:cubicBezTo>
                      <a:pt x="523509" y="458770"/>
                      <a:pt x="537638" y="444578"/>
                      <a:pt x="555117" y="444500"/>
                    </a:cubicBezTo>
                    <a:close/>
                    <a:moveTo>
                      <a:pt x="523367" y="95250"/>
                    </a:moveTo>
                    <a:cubicBezTo>
                      <a:pt x="523367" y="77715"/>
                      <a:pt x="537582" y="63500"/>
                      <a:pt x="555117" y="63500"/>
                    </a:cubicBezTo>
                    <a:lnTo>
                      <a:pt x="618617" y="63500"/>
                    </a:lnTo>
                    <a:cubicBezTo>
                      <a:pt x="636097" y="63578"/>
                      <a:pt x="650225" y="77770"/>
                      <a:pt x="650225" y="95250"/>
                    </a:cubicBezTo>
                    <a:cubicBezTo>
                      <a:pt x="650225" y="112730"/>
                      <a:pt x="636097" y="126922"/>
                      <a:pt x="618617" y="127000"/>
                    </a:cubicBezTo>
                    <a:lnTo>
                      <a:pt x="555117" y="127000"/>
                    </a:lnTo>
                    <a:cubicBezTo>
                      <a:pt x="537582" y="127000"/>
                      <a:pt x="523367" y="112785"/>
                      <a:pt x="523367" y="95250"/>
                    </a:cubicBezTo>
                    <a:close/>
                    <a:moveTo>
                      <a:pt x="555117" y="825500"/>
                    </a:moveTo>
                    <a:lnTo>
                      <a:pt x="618617" y="825500"/>
                    </a:lnTo>
                    <a:cubicBezTo>
                      <a:pt x="636097" y="825578"/>
                      <a:pt x="650225" y="839770"/>
                      <a:pt x="650225" y="857250"/>
                    </a:cubicBezTo>
                    <a:cubicBezTo>
                      <a:pt x="650225" y="874730"/>
                      <a:pt x="636097" y="888922"/>
                      <a:pt x="618617" y="889000"/>
                    </a:cubicBezTo>
                    <a:lnTo>
                      <a:pt x="555117" y="889000"/>
                    </a:lnTo>
                    <a:cubicBezTo>
                      <a:pt x="537638" y="888922"/>
                      <a:pt x="523509" y="874730"/>
                      <a:pt x="523509" y="857250"/>
                    </a:cubicBezTo>
                    <a:cubicBezTo>
                      <a:pt x="523509" y="839770"/>
                      <a:pt x="537638" y="825578"/>
                      <a:pt x="555117" y="825500"/>
                    </a:cubicBezTo>
                    <a:close/>
                    <a:moveTo>
                      <a:pt x="523367" y="984250"/>
                    </a:moveTo>
                    <a:cubicBezTo>
                      <a:pt x="523367" y="966715"/>
                      <a:pt x="537582" y="952500"/>
                      <a:pt x="555117" y="952500"/>
                    </a:cubicBezTo>
                    <a:lnTo>
                      <a:pt x="618617" y="952500"/>
                    </a:lnTo>
                    <a:cubicBezTo>
                      <a:pt x="636097" y="952578"/>
                      <a:pt x="650225" y="966770"/>
                      <a:pt x="650225" y="984250"/>
                    </a:cubicBezTo>
                    <a:cubicBezTo>
                      <a:pt x="650225" y="1001730"/>
                      <a:pt x="636097" y="1015922"/>
                      <a:pt x="618617" y="1016000"/>
                    </a:cubicBezTo>
                    <a:lnTo>
                      <a:pt x="555117" y="1016000"/>
                    </a:lnTo>
                    <a:cubicBezTo>
                      <a:pt x="537582" y="1016000"/>
                      <a:pt x="523367" y="1001785"/>
                      <a:pt x="523367" y="984250"/>
                    </a:cubicBezTo>
                    <a:close/>
                    <a:moveTo>
                      <a:pt x="555117" y="1079500"/>
                    </a:moveTo>
                    <a:lnTo>
                      <a:pt x="618617" y="1079500"/>
                    </a:lnTo>
                    <a:cubicBezTo>
                      <a:pt x="636097" y="1079578"/>
                      <a:pt x="650225" y="1093770"/>
                      <a:pt x="650225" y="1111250"/>
                    </a:cubicBezTo>
                    <a:cubicBezTo>
                      <a:pt x="650225" y="1128730"/>
                      <a:pt x="636097" y="1142922"/>
                      <a:pt x="618617" y="1143000"/>
                    </a:cubicBezTo>
                    <a:lnTo>
                      <a:pt x="555117" y="1143000"/>
                    </a:lnTo>
                    <a:cubicBezTo>
                      <a:pt x="537638" y="1142922"/>
                      <a:pt x="523509" y="1128730"/>
                      <a:pt x="523509" y="1111250"/>
                    </a:cubicBezTo>
                    <a:cubicBezTo>
                      <a:pt x="523509" y="1093770"/>
                      <a:pt x="537638" y="1079578"/>
                      <a:pt x="555117" y="1079500"/>
                    </a:cubicBezTo>
                    <a:close/>
                    <a:moveTo>
                      <a:pt x="523367" y="1238250"/>
                    </a:moveTo>
                    <a:cubicBezTo>
                      <a:pt x="523367" y="1220715"/>
                      <a:pt x="537582" y="1206500"/>
                      <a:pt x="555117" y="1206500"/>
                    </a:cubicBezTo>
                    <a:lnTo>
                      <a:pt x="618617" y="1206500"/>
                    </a:lnTo>
                    <a:cubicBezTo>
                      <a:pt x="636097" y="1206578"/>
                      <a:pt x="650225" y="1220770"/>
                      <a:pt x="650225" y="1238250"/>
                    </a:cubicBezTo>
                    <a:cubicBezTo>
                      <a:pt x="650225" y="1255730"/>
                      <a:pt x="636097" y="1269922"/>
                      <a:pt x="618617" y="1270000"/>
                    </a:cubicBezTo>
                    <a:lnTo>
                      <a:pt x="555117" y="1270000"/>
                    </a:lnTo>
                    <a:cubicBezTo>
                      <a:pt x="537582" y="1270000"/>
                      <a:pt x="523367" y="1255785"/>
                      <a:pt x="523367" y="1238250"/>
                    </a:cubicBezTo>
                    <a:close/>
                    <a:moveTo>
                      <a:pt x="555117" y="1333500"/>
                    </a:moveTo>
                    <a:lnTo>
                      <a:pt x="618617" y="1333500"/>
                    </a:lnTo>
                    <a:cubicBezTo>
                      <a:pt x="629994" y="1333449"/>
                      <a:pt x="640529" y="1339489"/>
                      <a:pt x="646232" y="1349334"/>
                    </a:cubicBezTo>
                    <a:cubicBezTo>
                      <a:pt x="651935" y="1359178"/>
                      <a:pt x="651935" y="1371322"/>
                      <a:pt x="646232" y="1381166"/>
                    </a:cubicBezTo>
                    <a:cubicBezTo>
                      <a:pt x="640529" y="1391011"/>
                      <a:pt x="629994" y="1397051"/>
                      <a:pt x="618617" y="1397000"/>
                    </a:cubicBezTo>
                    <a:lnTo>
                      <a:pt x="555117" y="1397000"/>
                    </a:lnTo>
                    <a:cubicBezTo>
                      <a:pt x="537638" y="1396922"/>
                      <a:pt x="523509" y="1382730"/>
                      <a:pt x="523509" y="1365250"/>
                    </a:cubicBezTo>
                    <a:cubicBezTo>
                      <a:pt x="523509" y="1347770"/>
                      <a:pt x="537638" y="1333578"/>
                      <a:pt x="555117" y="1333500"/>
                    </a:cubicBezTo>
                    <a:close/>
                    <a:moveTo>
                      <a:pt x="523367" y="603250"/>
                    </a:moveTo>
                    <a:cubicBezTo>
                      <a:pt x="523367" y="585715"/>
                      <a:pt x="537582" y="571500"/>
                      <a:pt x="555117" y="571500"/>
                    </a:cubicBezTo>
                    <a:lnTo>
                      <a:pt x="618617" y="571500"/>
                    </a:lnTo>
                    <a:cubicBezTo>
                      <a:pt x="636097" y="571578"/>
                      <a:pt x="650225" y="585770"/>
                      <a:pt x="650225" y="603250"/>
                    </a:cubicBezTo>
                    <a:cubicBezTo>
                      <a:pt x="650225" y="620730"/>
                      <a:pt x="636097" y="634922"/>
                      <a:pt x="618617" y="635000"/>
                    </a:cubicBezTo>
                    <a:lnTo>
                      <a:pt x="555117" y="635000"/>
                    </a:lnTo>
                    <a:cubicBezTo>
                      <a:pt x="537582" y="635000"/>
                      <a:pt x="523367" y="620785"/>
                      <a:pt x="523367" y="603250"/>
                    </a:cubicBezTo>
                    <a:close/>
                    <a:moveTo>
                      <a:pt x="555117" y="190500"/>
                    </a:moveTo>
                    <a:lnTo>
                      <a:pt x="618617" y="190500"/>
                    </a:lnTo>
                    <a:cubicBezTo>
                      <a:pt x="636097" y="190578"/>
                      <a:pt x="650225" y="204770"/>
                      <a:pt x="650225" y="222250"/>
                    </a:cubicBezTo>
                    <a:cubicBezTo>
                      <a:pt x="650225" y="239730"/>
                      <a:pt x="636097" y="253922"/>
                      <a:pt x="618617" y="254000"/>
                    </a:cubicBezTo>
                    <a:lnTo>
                      <a:pt x="555117" y="254000"/>
                    </a:lnTo>
                    <a:cubicBezTo>
                      <a:pt x="537638" y="253922"/>
                      <a:pt x="523509" y="239730"/>
                      <a:pt x="523509" y="222250"/>
                    </a:cubicBezTo>
                    <a:cubicBezTo>
                      <a:pt x="523509" y="204770"/>
                      <a:pt x="537638" y="190578"/>
                      <a:pt x="555117" y="190500"/>
                    </a:cubicBezTo>
                    <a:close/>
                    <a:moveTo>
                      <a:pt x="713867" y="730250"/>
                    </a:moveTo>
                    <a:cubicBezTo>
                      <a:pt x="713867" y="712715"/>
                      <a:pt x="728082" y="698500"/>
                      <a:pt x="745617" y="698500"/>
                    </a:cubicBezTo>
                    <a:lnTo>
                      <a:pt x="809117" y="698500"/>
                    </a:lnTo>
                    <a:cubicBezTo>
                      <a:pt x="826597" y="698578"/>
                      <a:pt x="840725" y="712770"/>
                      <a:pt x="840725" y="730250"/>
                    </a:cubicBezTo>
                    <a:cubicBezTo>
                      <a:pt x="840725" y="747730"/>
                      <a:pt x="826597" y="761922"/>
                      <a:pt x="809117" y="762000"/>
                    </a:cubicBezTo>
                    <a:lnTo>
                      <a:pt x="745617" y="762000"/>
                    </a:lnTo>
                    <a:cubicBezTo>
                      <a:pt x="728082" y="762000"/>
                      <a:pt x="713867" y="747785"/>
                      <a:pt x="713867" y="730250"/>
                    </a:cubicBezTo>
                    <a:close/>
                    <a:moveTo>
                      <a:pt x="745617" y="317500"/>
                    </a:moveTo>
                    <a:lnTo>
                      <a:pt x="809117" y="317500"/>
                    </a:lnTo>
                    <a:cubicBezTo>
                      <a:pt x="826597" y="317578"/>
                      <a:pt x="840725" y="331770"/>
                      <a:pt x="840725" y="349250"/>
                    </a:cubicBezTo>
                    <a:cubicBezTo>
                      <a:pt x="840725" y="366730"/>
                      <a:pt x="826597" y="380922"/>
                      <a:pt x="809117" y="381000"/>
                    </a:cubicBezTo>
                    <a:lnTo>
                      <a:pt x="745617" y="381000"/>
                    </a:lnTo>
                    <a:cubicBezTo>
                      <a:pt x="734241" y="381051"/>
                      <a:pt x="723706" y="375011"/>
                      <a:pt x="718002" y="365166"/>
                    </a:cubicBezTo>
                    <a:cubicBezTo>
                      <a:pt x="712299" y="355322"/>
                      <a:pt x="712299" y="343178"/>
                      <a:pt x="718002" y="333334"/>
                    </a:cubicBezTo>
                    <a:cubicBezTo>
                      <a:pt x="723706" y="323489"/>
                      <a:pt x="734241" y="317449"/>
                      <a:pt x="745617" y="317500"/>
                    </a:cubicBezTo>
                    <a:close/>
                    <a:moveTo>
                      <a:pt x="713867" y="476250"/>
                    </a:moveTo>
                    <a:cubicBezTo>
                      <a:pt x="713867" y="458715"/>
                      <a:pt x="728082" y="444500"/>
                      <a:pt x="745617" y="444500"/>
                    </a:cubicBezTo>
                    <a:lnTo>
                      <a:pt x="809117" y="444500"/>
                    </a:lnTo>
                    <a:cubicBezTo>
                      <a:pt x="826597" y="444578"/>
                      <a:pt x="840725" y="458770"/>
                      <a:pt x="840725" y="476250"/>
                    </a:cubicBezTo>
                    <a:cubicBezTo>
                      <a:pt x="840725" y="493730"/>
                      <a:pt x="826597" y="507922"/>
                      <a:pt x="809117" y="508000"/>
                    </a:cubicBezTo>
                    <a:lnTo>
                      <a:pt x="745617" y="508000"/>
                    </a:lnTo>
                    <a:cubicBezTo>
                      <a:pt x="728082" y="508000"/>
                      <a:pt x="713867" y="493785"/>
                      <a:pt x="713867" y="476250"/>
                    </a:cubicBezTo>
                    <a:close/>
                    <a:moveTo>
                      <a:pt x="713867" y="857250"/>
                    </a:moveTo>
                    <a:cubicBezTo>
                      <a:pt x="713867" y="839715"/>
                      <a:pt x="728082" y="825500"/>
                      <a:pt x="745617" y="825500"/>
                    </a:cubicBezTo>
                    <a:lnTo>
                      <a:pt x="809117" y="825500"/>
                    </a:lnTo>
                    <a:cubicBezTo>
                      <a:pt x="826597" y="825578"/>
                      <a:pt x="840725" y="839770"/>
                      <a:pt x="840725" y="857250"/>
                    </a:cubicBezTo>
                    <a:cubicBezTo>
                      <a:pt x="840725" y="874730"/>
                      <a:pt x="826597" y="888922"/>
                      <a:pt x="809117" y="889000"/>
                    </a:cubicBezTo>
                    <a:lnTo>
                      <a:pt x="745617" y="889000"/>
                    </a:lnTo>
                    <a:cubicBezTo>
                      <a:pt x="728082" y="889000"/>
                      <a:pt x="713867" y="874785"/>
                      <a:pt x="713867" y="857250"/>
                    </a:cubicBezTo>
                    <a:close/>
                    <a:moveTo>
                      <a:pt x="745617" y="952500"/>
                    </a:moveTo>
                    <a:lnTo>
                      <a:pt x="809117" y="952500"/>
                    </a:lnTo>
                    <a:cubicBezTo>
                      <a:pt x="826597" y="952578"/>
                      <a:pt x="840725" y="966770"/>
                      <a:pt x="840725" y="984250"/>
                    </a:cubicBezTo>
                    <a:cubicBezTo>
                      <a:pt x="840725" y="1001730"/>
                      <a:pt x="826597" y="1015922"/>
                      <a:pt x="809117" y="1016000"/>
                    </a:cubicBezTo>
                    <a:lnTo>
                      <a:pt x="745617" y="1016000"/>
                    </a:lnTo>
                    <a:cubicBezTo>
                      <a:pt x="734241" y="1016051"/>
                      <a:pt x="723706" y="1010011"/>
                      <a:pt x="718002" y="1000166"/>
                    </a:cubicBezTo>
                    <a:cubicBezTo>
                      <a:pt x="712299" y="990322"/>
                      <a:pt x="712299" y="978178"/>
                      <a:pt x="718002" y="968334"/>
                    </a:cubicBezTo>
                    <a:cubicBezTo>
                      <a:pt x="723706" y="958489"/>
                      <a:pt x="734241" y="952449"/>
                      <a:pt x="745617" y="952500"/>
                    </a:cubicBezTo>
                    <a:close/>
                    <a:moveTo>
                      <a:pt x="713867" y="603250"/>
                    </a:moveTo>
                    <a:cubicBezTo>
                      <a:pt x="713867" y="585715"/>
                      <a:pt x="728082" y="571500"/>
                      <a:pt x="745617" y="571500"/>
                    </a:cubicBezTo>
                    <a:lnTo>
                      <a:pt x="809117" y="571500"/>
                    </a:lnTo>
                    <a:cubicBezTo>
                      <a:pt x="826597" y="571578"/>
                      <a:pt x="840725" y="585770"/>
                      <a:pt x="840725" y="603250"/>
                    </a:cubicBezTo>
                    <a:cubicBezTo>
                      <a:pt x="840725" y="620730"/>
                      <a:pt x="826597" y="634922"/>
                      <a:pt x="809117" y="635000"/>
                    </a:cubicBezTo>
                    <a:lnTo>
                      <a:pt x="745617" y="635000"/>
                    </a:lnTo>
                    <a:cubicBezTo>
                      <a:pt x="728082" y="635000"/>
                      <a:pt x="713867" y="620785"/>
                      <a:pt x="713867" y="603250"/>
                    </a:cubicBezTo>
                    <a:close/>
                    <a:moveTo>
                      <a:pt x="332867" y="730250"/>
                    </a:moveTo>
                    <a:cubicBezTo>
                      <a:pt x="332867" y="712715"/>
                      <a:pt x="347082" y="698500"/>
                      <a:pt x="364617" y="698500"/>
                    </a:cubicBezTo>
                    <a:lnTo>
                      <a:pt x="428117" y="698500"/>
                    </a:lnTo>
                    <a:cubicBezTo>
                      <a:pt x="445597" y="698578"/>
                      <a:pt x="459725" y="712770"/>
                      <a:pt x="459725" y="730250"/>
                    </a:cubicBezTo>
                    <a:cubicBezTo>
                      <a:pt x="459725" y="747730"/>
                      <a:pt x="445597" y="761922"/>
                      <a:pt x="428117" y="762000"/>
                    </a:cubicBezTo>
                    <a:lnTo>
                      <a:pt x="364617" y="762000"/>
                    </a:lnTo>
                    <a:cubicBezTo>
                      <a:pt x="347082" y="762000"/>
                      <a:pt x="332867" y="747785"/>
                      <a:pt x="332867" y="730250"/>
                    </a:cubicBezTo>
                    <a:close/>
                    <a:moveTo>
                      <a:pt x="364617" y="317500"/>
                    </a:moveTo>
                    <a:lnTo>
                      <a:pt x="428117" y="317500"/>
                    </a:lnTo>
                    <a:cubicBezTo>
                      <a:pt x="445597" y="317578"/>
                      <a:pt x="459725" y="331770"/>
                      <a:pt x="459725" y="349250"/>
                    </a:cubicBezTo>
                    <a:cubicBezTo>
                      <a:pt x="459725" y="366730"/>
                      <a:pt x="445597" y="380922"/>
                      <a:pt x="428117" y="381000"/>
                    </a:cubicBezTo>
                    <a:lnTo>
                      <a:pt x="364617" y="381000"/>
                    </a:lnTo>
                    <a:cubicBezTo>
                      <a:pt x="347138" y="380922"/>
                      <a:pt x="333009" y="366730"/>
                      <a:pt x="333009" y="349250"/>
                    </a:cubicBezTo>
                    <a:cubicBezTo>
                      <a:pt x="333009" y="331770"/>
                      <a:pt x="347138" y="317578"/>
                      <a:pt x="364617" y="317500"/>
                    </a:cubicBezTo>
                    <a:close/>
                    <a:moveTo>
                      <a:pt x="332867" y="476250"/>
                    </a:moveTo>
                    <a:cubicBezTo>
                      <a:pt x="332867" y="458715"/>
                      <a:pt x="347082" y="444500"/>
                      <a:pt x="364617" y="444500"/>
                    </a:cubicBezTo>
                    <a:lnTo>
                      <a:pt x="428117" y="444500"/>
                    </a:lnTo>
                    <a:cubicBezTo>
                      <a:pt x="445597" y="444578"/>
                      <a:pt x="459725" y="458770"/>
                      <a:pt x="459725" y="476250"/>
                    </a:cubicBezTo>
                    <a:cubicBezTo>
                      <a:pt x="459725" y="493730"/>
                      <a:pt x="445597" y="507922"/>
                      <a:pt x="428117" y="508000"/>
                    </a:cubicBezTo>
                    <a:lnTo>
                      <a:pt x="364617" y="508000"/>
                    </a:lnTo>
                    <a:cubicBezTo>
                      <a:pt x="347082" y="508000"/>
                      <a:pt x="332867" y="493785"/>
                      <a:pt x="332867" y="476250"/>
                    </a:cubicBezTo>
                    <a:close/>
                    <a:moveTo>
                      <a:pt x="332867" y="857250"/>
                    </a:moveTo>
                    <a:cubicBezTo>
                      <a:pt x="332867" y="839715"/>
                      <a:pt x="347082" y="825500"/>
                      <a:pt x="364617" y="825500"/>
                    </a:cubicBezTo>
                    <a:lnTo>
                      <a:pt x="428117" y="825500"/>
                    </a:lnTo>
                    <a:cubicBezTo>
                      <a:pt x="445597" y="825578"/>
                      <a:pt x="459725" y="839770"/>
                      <a:pt x="459725" y="857250"/>
                    </a:cubicBezTo>
                    <a:cubicBezTo>
                      <a:pt x="459725" y="874730"/>
                      <a:pt x="445597" y="888922"/>
                      <a:pt x="428117" y="889000"/>
                    </a:cubicBezTo>
                    <a:lnTo>
                      <a:pt x="364617" y="889000"/>
                    </a:lnTo>
                    <a:cubicBezTo>
                      <a:pt x="347082" y="889000"/>
                      <a:pt x="332867" y="874785"/>
                      <a:pt x="332867" y="857250"/>
                    </a:cubicBezTo>
                    <a:close/>
                    <a:moveTo>
                      <a:pt x="364617" y="952500"/>
                    </a:moveTo>
                    <a:lnTo>
                      <a:pt x="428117" y="952500"/>
                    </a:lnTo>
                    <a:cubicBezTo>
                      <a:pt x="445597" y="952578"/>
                      <a:pt x="459725" y="966770"/>
                      <a:pt x="459725" y="984250"/>
                    </a:cubicBezTo>
                    <a:cubicBezTo>
                      <a:pt x="459725" y="1001730"/>
                      <a:pt x="445597" y="1015922"/>
                      <a:pt x="428117" y="1016000"/>
                    </a:cubicBezTo>
                    <a:lnTo>
                      <a:pt x="364617" y="1016000"/>
                    </a:lnTo>
                    <a:cubicBezTo>
                      <a:pt x="347138" y="1015922"/>
                      <a:pt x="333009" y="1001730"/>
                      <a:pt x="333009" y="984250"/>
                    </a:cubicBezTo>
                    <a:cubicBezTo>
                      <a:pt x="333009" y="966770"/>
                      <a:pt x="347138" y="952578"/>
                      <a:pt x="364617" y="952500"/>
                    </a:cubicBezTo>
                    <a:close/>
                    <a:moveTo>
                      <a:pt x="332867" y="603250"/>
                    </a:moveTo>
                    <a:cubicBezTo>
                      <a:pt x="332867" y="585715"/>
                      <a:pt x="347082" y="571500"/>
                      <a:pt x="364617" y="571500"/>
                    </a:cubicBezTo>
                    <a:lnTo>
                      <a:pt x="428117" y="571500"/>
                    </a:lnTo>
                    <a:cubicBezTo>
                      <a:pt x="445597" y="571578"/>
                      <a:pt x="459725" y="585770"/>
                      <a:pt x="459725" y="603250"/>
                    </a:cubicBezTo>
                    <a:cubicBezTo>
                      <a:pt x="459725" y="620730"/>
                      <a:pt x="445597" y="634922"/>
                      <a:pt x="428117" y="635000"/>
                    </a:cubicBezTo>
                    <a:lnTo>
                      <a:pt x="364617" y="635000"/>
                    </a:lnTo>
                    <a:cubicBezTo>
                      <a:pt x="347082" y="635000"/>
                      <a:pt x="332867" y="620785"/>
                      <a:pt x="332867" y="603250"/>
                    </a:cubicBezTo>
                    <a:close/>
                    <a:moveTo>
                      <a:pt x="215837" y="1016000"/>
                    </a:moveTo>
                    <a:lnTo>
                      <a:pt x="205931" y="1016000"/>
                    </a:lnTo>
                    <a:cubicBezTo>
                      <a:pt x="205931" y="1037399"/>
                      <a:pt x="206185" y="1058545"/>
                      <a:pt x="206629" y="1079500"/>
                    </a:cubicBezTo>
                    <a:lnTo>
                      <a:pt x="237617" y="1079500"/>
                    </a:lnTo>
                    <a:cubicBezTo>
                      <a:pt x="255097" y="1079578"/>
                      <a:pt x="269225" y="1093770"/>
                      <a:pt x="269225" y="1111250"/>
                    </a:cubicBezTo>
                    <a:cubicBezTo>
                      <a:pt x="269225" y="1128730"/>
                      <a:pt x="255097" y="1142922"/>
                      <a:pt x="237617" y="1143000"/>
                    </a:cubicBezTo>
                    <a:lnTo>
                      <a:pt x="208916" y="1143000"/>
                    </a:lnTo>
                    <a:cubicBezTo>
                      <a:pt x="209931" y="1164463"/>
                      <a:pt x="211265" y="1185672"/>
                      <a:pt x="212725" y="1206500"/>
                    </a:cubicBezTo>
                    <a:lnTo>
                      <a:pt x="237617" y="1206500"/>
                    </a:lnTo>
                    <a:cubicBezTo>
                      <a:pt x="255097" y="1206578"/>
                      <a:pt x="269225" y="1220770"/>
                      <a:pt x="269225" y="1238250"/>
                    </a:cubicBezTo>
                    <a:cubicBezTo>
                      <a:pt x="269225" y="1255730"/>
                      <a:pt x="255097" y="1269922"/>
                      <a:pt x="237617" y="1270000"/>
                    </a:cubicBezTo>
                    <a:lnTo>
                      <a:pt x="218313" y="1270000"/>
                    </a:lnTo>
                    <a:cubicBezTo>
                      <a:pt x="250063" y="1581785"/>
                      <a:pt x="339598" y="1814322"/>
                      <a:pt x="455677" y="1914398"/>
                    </a:cubicBezTo>
                    <a:cubicBezTo>
                      <a:pt x="477330" y="1750695"/>
                      <a:pt x="454724" y="1545463"/>
                      <a:pt x="377762" y="1334008"/>
                    </a:cubicBezTo>
                    <a:cubicBezTo>
                      <a:pt x="369507" y="1311275"/>
                      <a:pt x="360808" y="1289050"/>
                      <a:pt x="351727" y="1267270"/>
                    </a:cubicBezTo>
                    <a:cubicBezTo>
                      <a:pt x="336659" y="1260587"/>
                      <a:pt x="329210" y="1243484"/>
                      <a:pt x="334582" y="1227899"/>
                    </a:cubicBezTo>
                    <a:cubicBezTo>
                      <a:pt x="301354" y="1153889"/>
                      <a:pt x="261616" y="1082977"/>
                      <a:pt x="215837" y="1016000"/>
                    </a:cubicBezTo>
                    <a:close/>
                    <a:moveTo>
                      <a:pt x="1154875" y="860743"/>
                    </a:moveTo>
                    <a:cubicBezTo>
                      <a:pt x="1153680" y="849941"/>
                      <a:pt x="1146461" y="840753"/>
                      <a:pt x="1136250" y="837035"/>
                    </a:cubicBezTo>
                    <a:cubicBezTo>
                      <a:pt x="1126039" y="833317"/>
                      <a:pt x="1114602" y="835713"/>
                      <a:pt x="1106742" y="843216"/>
                    </a:cubicBezTo>
                    <a:cubicBezTo>
                      <a:pt x="986473" y="954723"/>
                      <a:pt x="873570" y="1124966"/>
                      <a:pt x="797497" y="1334008"/>
                    </a:cubicBezTo>
                    <a:cubicBezTo>
                      <a:pt x="721424" y="1542987"/>
                      <a:pt x="698437" y="1745996"/>
                      <a:pt x="718884" y="1908683"/>
                    </a:cubicBezTo>
                    <a:cubicBezTo>
                      <a:pt x="720040" y="1919522"/>
                      <a:pt x="727262" y="1928759"/>
                      <a:pt x="737501" y="1932496"/>
                    </a:cubicBezTo>
                    <a:cubicBezTo>
                      <a:pt x="747741" y="1936233"/>
                      <a:pt x="759215" y="1933819"/>
                      <a:pt x="767080" y="1926273"/>
                    </a:cubicBezTo>
                    <a:cubicBezTo>
                      <a:pt x="887349" y="1814703"/>
                      <a:pt x="1000189" y="1644460"/>
                      <a:pt x="1076325" y="1435418"/>
                    </a:cubicBezTo>
                    <a:cubicBezTo>
                      <a:pt x="1152335" y="1226439"/>
                      <a:pt x="1175322" y="1023429"/>
                      <a:pt x="1154875" y="860743"/>
                    </a:cubicBezTo>
                    <a:close/>
                    <a:moveTo>
                      <a:pt x="68580" y="843153"/>
                    </a:moveTo>
                    <a:cubicBezTo>
                      <a:pt x="60715" y="835607"/>
                      <a:pt x="49241" y="833193"/>
                      <a:pt x="39001" y="836930"/>
                    </a:cubicBezTo>
                    <a:cubicBezTo>
                      <a:pt x="28762" y="840667"/>
                      <a:pt x="21540" y="849904"/>
                      <a:pt x="20384" y="860743"/>
                    </a:cubicBezTo>
                    <a:cubicBezTo>
                      <a:pt x="0" y="1023429"/>
                      <a:pt x="22924" y="1226439"/>
                      <a:pt x="98997" y="1435418"/>
                    </a:cubicBezTo>
                    <a:cubicBezTo>
                      <a:pt x="175134" y="1644460"/>
                      <a:pt x="287973" y="1814703"/>
                      <a:pt x="408242" y="1926273"/>
                    </a:cubicBezTo>
                    <a:cubicBezTo>
                      <a:pt x="416102" y="1933777"/>
                      <a:pt x="427539" y="1936172"/>
                      <a:pt x="437750" y="1932454"/>
                    </a:cubicBezTo>
                    <a:cubicBezTo>
                      <a:pt x="447961" y="1928736"/>
                      <a:pt x="455180" y="1919548"/>
                      <a:pt x="456375" y="1908746"/>
                    </a:cubicBezTo>
                    <a:cubicBezTo>
                      <a:pt x="476822" y="1745996"/>
                      <a:pt x="453835" y="1542987"/>
                      <a:pt x="377762" y="1334008"/>
                    </a:cubicBezTo>
                    <a:cubicBezTo>
                      <a:pt x="301689" y="1124966"/>
                      <a:pt x="188786" y="954723"/>
                      <a:pt x="68517" y="843153"/>
                    </a:cubicBezTo>
                    <a:close/>
                    <a:moveTo>
                      <a:pt x="2612073" y="1206500"/>
                    </a:moveTo>
                    <a:cubicBezTo>
                      <a:pt x="2613597" y="1185672"/>
                      <a:pt x="2614867" y="1164463"/>
                      <a:pt x="2615883" y="1143000"/>
                    </a:cubicBezTo>
                    <a:lnTo>
                      <a:pt x="2587117" y="1143000"/>
                    </a:lnTo>
                    <a:cubicBezTo>
                      <a:pt x="2576613" y="1142981"/>
                      <a:pt x="2566798" y="1137767"/>
                      <a:pt x="2560900" y="1129074"/>
                    </a:cubicBezTo>
                    <a:cubicBezTo>
                      <a:pt x="2555003" y="1120381"/>
                      <a:pt x="2553788" y="1109334"/>
                      <a:pt x="2557653" y="1099566"/>
                    </a:cubicBezTo>
                    <a:cubicBezTo>
                      <a:pt x="2533841" y="1140460"/>
                      <a:pt x="2511426" y="1184021"/>
                      <a:pt x="2490788" y="1229932"/>
                    </a:cubicBezTo>
                    <a:cubicBezTo>
                      <a:pt x="2494666" y="1244281"/>
                      <a:pt x="2488070" y="1259400"/>
                      <a:pt x="2474913" y="1266317"/>
                    </a:cubicBezTo>
                    <a:cubicBezTo>
                      <a:pt x="2465576" y="1288669"/>
                      <a:pt x="2456768" y="1311239"/>
                      <a:pt x="2448497" y="1334008"/>
                    </a:cubicBezTo>
                    <a:cubicBezTo>
                      <a:pt x="2371662" y="1544955"/>
                      <a:pt x="2349056" y="1749806"/>
                      <a:pt x="2370455" y="1913318"/>
                    </a:cubicBezTo>
                    <a:cubicBezTo>
                      <a:pt x="2485899" y="1812608"/>
                      <a:pt x="2574926" y="1580579"/>
                      <a:pt x="2606485" y="1270000"/>
                    </a:cubicBezTo>
                    <a:lnTo>
                      <a:pt x="2587117" y="1270000"/>
                    </a:lnTo>
                    <a:cubicBezTo>
                      <a:pt x="2575741" y="1270051"/>
                      <a:pt x="2565206" y="1264011"/>
                      <a:pt x="2559503" y="1254166"/>
                    </a:cubicBezTo>
                    <a:cubicBezTo>
                      <a:pt x="2553799" y="1244322"/>
                      <a:pt x="2553799" y="1232178"/>
                      <a:pt x="2559503" y="1222334"/>
                    </a:cubicBezTo>
                    <a:cubicBezTo>
                      <a:pt x="2565206" y="1212489"/>
                      <a:pt x="2575741" y="1206449"/>
                      <a:pt x="2587117" y="1206500"/>
                    </a:cubicBezTo>
                    <a:lnTo>
                      <a:pt x="2612073" y="1206500"/>
                    </a:lnTo>
                    <a:close/>
                    <a:moveTo>
                      <a:pt x="2587117" y="1079500"/>
                    </a:moveTo>
                    <a:cubicBezTo>
                      <a:pt x="2577544" y="1079521"/>
                      <a:pt x="2568491" y="1083861"/>
                      <a:pt x="2562479" y="1091311"/>
                    </a:cubicBezTo>
                    <a:cubicBezTo>
                      <a:pt x="2577910" y="1065085"/>
                      <a:pt x="2593912" y="1039940"/>
                      <a:pt x="2610422" y="1016000"/>
                    </a:cubicBezTo>
                    <a:lnTo>
                      <a:pt x="2618931" y="1016000"/>
                    </a:lnTo>
                    <a:cubicBezTo>
                      <a:pt x="2618931" y="1037399"/>
                      <a:pt x="2618677" y="1058545"/>
                      <a:pt x="2618169" y="1079500"/>
                    </a:cubicBezTo>
                    <a:lnTo>
                      <a:pt x="2587117" y="1079500"/>
                    </a:lnTo>
                    <a:close/>
                    <a:moveTo>
                      <a:pt x="2555367" y="983996"/>
                    </a:moveTo>
                    <a:cubicBezTo>
                      <a:pt x="2555486" y="970777"/>
                      <a:pt x="2563783" y="959015"/>
                      <a:pt x="2576196" y="954468"/>
                    </a:cubicBezTo>
                    <a:cubicBezTo>
                      <a:pt x="2589340" y="936244"/>
                      <a:pt x="2602865" y="918718"/>
                      <a:pt x="2616518" y="901827"/>
                    </a:cubicBezTo>
                    <a:cubicBezTo>
                      <a:pt x="2616337" y="897551"/>
                      <a:pt x="2616147" y="893275"/>
                      <a:pt x="2615947" y="889000"/>
                    </a:cubicBezTo>
                    <a:lnTo>
                      <a:pt x="2587117" y="889000"/>
                    </a:lnTo>
                    <a:cubicBezTo>
                      <a:pt x="2575741" y="889051"/>
                      <a:pt x="2565206" y="883011"/>
                      <a:pt x="2559503" y="873166"/>
                    </a:cubicBezTo>
                    <a:cubicBezTo>
                      <a:pt x="2553799" y="863322"/>
                      <a:pt x="2553799" y="851178"/>
                      <a:pt x="2559503" y="841334"/>
                    </a:cubicBezTo>
                    <a:cubicBezTo>
                      <a:pt x="2565206" y="831489"/>
                      <a:pt x="2575741" y="825449"/>
                      <a:pt x="2587117" y="825500"/>
                    </a:cubicBezTo>
                    <a:lnTo>
                      <a:pt x="2612264" y="825500"/>
                    </a:lnTo>
                    <a:cubicBezTo>
                      <a:pt x="2610739" y="804101"/>
                      <a:pt x="2608962" y="782955"/>
                      <a:pt x="2606929" y="762000"/>
                    </a:cubicBezTo>
                    <a:lnTo>
                      <a:pt x="2587117" y="762000"/>
                    </a:lnTo>
                    <a:cubicBezTo>
                      <a:pt x="2575741" y="762051"/>
                      <a:pt x="2565206" y="756011"/>
                      <a:pt x="2559503" y="746166"/>
                    </a:cubicBezTo>
                    <a:cubicBezTo>
                      <a:pt x="2553799" y="736322"/>
                      <a:pt x="2553799" y="724178"/>
                      <a:pt x="2559503" y="714334"/>
                    </a:cubicBezTo>
                    <a:cubicBezTo>
                      <a:pt x="2565206" y="704489"/>
                      <a:pt x="2575741" y="698449"/>
                      <a:pt x="2587117" y="698500"/>
                    </a:cubicBezTo>
                    <a:lnTo>
                      <a:pt x="2599944" y="698500"/>
                    </a:lnTo>
                    <a:cubicBezTo>
                      <a:pt x="2597338" y="677294"/>
                      <a:pt x="2594439" y="656125"/>
                      <a:pt x="2591245" y="635000"/>
                    </a:cubicBezTo>
                    <a:lnTo>
                      <a:pt x="2587117" y="635000"/>
                    </a:lnTo>
                    <a:cubicBezTo>
                      <a:pt x="2570806" y="635016"/>
                      <a:pt x="2557135" y="622670"/>
                      <a:pt x="2555496" y="606441"/>
                    </a:cubicBezTo>
                    <a:cubicBezTo>
                      <a:pt x="2553857" y="590212"/>
                      <a:pt x="2564781" y="575381"/>
                      <a:pt x="2580767" y="572135"/>
                    </a:cubicBezTo>
                    <a:cubicBezTo>
                      <a:pt x="2576371" y="548043"/>
                      <a:pt x="2571524" y="524036"/>
                      <a:pt x="2566226" y="500126"/>
                    </a:cubicBezTo>
                    <a:cubicBezTo>
                      <a:pt x="2555939" y="491147"/>
                      <a:pt x="2552561" y="476586"/>
                      <a:pt x="2557844" y="463994"/>
                    </a:cubicBezTo>
                    <a:cubicBezTo>
                      <a:pt x="2537651" y="380936"/>
                      <a:pt x="2513013" y="306197"/>
                      <a:pt x="2484819" y="242189"/>
                    </a:cubicBezTo>
                    <a:cubicBezTo>
                      <a:pt x="2478793" y="249656"/>
                      <a:pt x="2469713" y="253998"/>
                      <a:pt x="2460117" y="254000"/>
                    </a:cubicBezTo>
                    <a:lnTo>
                      <a:pt x="2396617" y="254000"/>
                    </a:lnTo>
                    <a:cubicBezTo>
                      <a:pt x="2385241" y="254051"/>
                      <a:pt x="2374706" y="248011"/>
                      <a:pt x="2369003" y="238166"/>
                    </a:cubicBezTo>
                    <a:cubicBezTo>
                      <a:pt x="2363299" y="228322"/>
                      <a:pt x="2363299" y="216178"/>
                      <a:pt x="2369003" y="206334"/>
                    </a:cubicBezTo>
                    <a:cubicBezTo>
                      <a:pt x="2374706" y="196489"/>
                      <a:pt x="2385241" y="190449"/>
                      <a:pt x="2396617" y="190500"/>
                    </a:cubicBezTo>
                    <a:lnTo>
                      <a:pt x="2460117" y="190500"/>
                    </a:lnTo>
                    <a:cubicBezTo>
                      <a:pt x="2448798" y="168639"/>
                      <a:pt x="2436247" y="147439"/>
                      <a:pt x="2422526" y="127000"/>
                    </a:cubicBezTo>
                    <a:lnTo>
                      <a:pt x="2396617" y="127000"/>
                    </a:lnTo>
                    <a:cubicBezTo>
                      <a:pt x="2383031" y="126993"/>
                      <a:pt x="2370956" y="118342"/>
                      <a:pt x="2366578" y="105481"/>
                    </a:cubicBezTo>
                    <a:cubicBezTo>
                      <a:pt x="2362200" y="92620"/>
                      <a:pt x="2366491" y="78398"/>
                      <a:pt x="2377250" y="70104"/>
                    </a:cubicBezTo>
                    <a:cubicBezTo>
                      <a:pt x="2334070" y="24765"/>
                      <a:pt x="2287080" y="0"/>
                      <a:pt x="2237931" y="0"/>
                    </a:cubicBezTo>
                    <a:cubicBezTo>
                      <a:pt x="2188655" y="0"/>
                      <a:pt x="2141665" y="24828"/>
                      <a:pt x="2098485" y="70104"/>
                    </a:cubicBezTo>
                    <a:cubicBezTo>
                      <a:pt x="2109254" y="78406"/>
                      <a:pt x="2113542" y="92644"/>
                      <a:pt x="2109147" y="105511"/>
                    </a:cubicBezTo>
                    <a:cubicBezTo>
                      <a:pt x="2104752" y="118379"/>
                      <a:pt x="2092651" y="127020"/>
                      <a:pt x="2079054" y="127000"/>
                    </a:cubicBezTo>
                    <a:lnTo>
                      <a:pt x="2053400" y="127000"/>
                    </a:lnTo>
                    <a:cubicBezTo>
                      <a:pt x="2040382" y="146241"/>
                      <a:pt x="2027873" y="167450"/>
                      <a:pt x="2015808" y="190500"/>
                    </a:cubicBezTo>
                    <a:lnTo>
                      <a:pt x="2079181" y="190500"/>
                    </a:lnTo>
                    <a:cubicBezTo>
                      <a:pt x="2096660" y="190578"/>
                      <a:pt x="2110789" y="204770"/>
                      <a:pt x="2110789" y="222250"/>
                    </a:cubicBezTo>
                    <a:cubicBezTo>
                      <a:pt x="2110789" y="239730"/>
                      <a:pt x="2096660" y="253922"/>
                      <a:pt x="2079181" y="254000"/>
                    </a:cubicBezTo>
                    <a:lnTo>
                      <a:pt x="2015681" y="254000"/>
                    </a:lnTo>
                    <a:cubicBezTo>
                      <a:pt x="2006116" y="254003"/>
                      <a:pt x="1997062" y="249686"/>
                      <a:pt x="1991043" y="242253"/>
                    </a:cubicBezTo>
                    <a:cubicBezTo>
                      <a:pt x="1962786" y="306260"/>
                      <a:pt x="1938211" y="381000"/>
                      <a:pt x="1917954" y="464185"/>
                    </a:cubicBezTo>
                    <a:cubicBezTo>
                      <a:pt x="1923160" y="476711"/>
                      <a:pt x="1919816" y="491161"/>
                      <a:pt x="1909636" y="500126"/>
                    </a:cubicBezTo>
                    <a:cubicBezTo>
                      <a:pt x="1904429" y="523621"/>
                      <a:pt x="1899603" y="547624"/>
                      <a:pt x="1895094" y="572199"/>
                    </a:cubicBezTo>
                    <a:cubicBezTo>
                      <a:pt x="1911104" y="575448"/>
                      <a:pt x="1922035" y="590317"/>
                      <a:pt x="1920361" y="606568"/>
                    </a:cubicBezTo>
                    <a:cubicBezTo>
                      <a:pt x="1918687" y="622819"/>
                      <a:pt x="1904954" y="635146"/>
                      <a:pt x="1888617" y="635064"/>
                    </a:cubicBezTo>
                    <a:lnTo>
                      <a:pt x="1884617" y="635064"/>
                    </a:lnTo>
                    <a:cubicBezTo>
                      <a:pt x="1881442" y="655892"/>
                      <a:pt x="1878521" y="677100"/>
                      <a:pt x="1875917" y="698564"/>
                    </a:cubicBezTo>
                    <a:lnTo>
                      <a:pt x="1888617" y="698564"/>
                    </a:lnTo>
                    <a:cubicBezTo>
                      <a:pt x="1906097" y="698642"/>
                      <a:pt x="1920225" y="712834"/>
                      <a:pt x="1920225" y="730314"/>
                    </a:cubicBezTo>
                    <a:cubicBezTo>
                      <a:pt x="1920225" y="747793"/>
                      <a:pt x="1906097" y="761985"/>
                      <a:pt x="1888617" y="762064"/>
                    </a:cubicBezTo>
                    <a:lnTo>
                      <a:pt x="1868932" y="762064"/>
                    </a:lnTo>
                    <a:cubicBezTo>
                      <a:pt x="1866901" y="783018"/>
                      <a:pt x="1865123" y="804164"/>
                      <a:pt x="1863599" y="825563"/>
                    </a:cubicBezTo>
                    <a:lnTo>
                      <a:pt x="1888617" y="825563"/>
                    </a:lnTo>
                    <a:cubicBezTo>
                      <a:pt x="1906097" y="825642"/>
                      <a:pt x="1920225" y="839834"/>
                      <a:pt x="1920225" y="857313"/>
                    </a:cubicBezTo>
                    <a:cubicBezTo>
                      <a:pt x="1920225" y="874793"/>
                      <a:pt x="1906097" y="888985"/>
                      <a:pt x="1888617" y="889063"/>
                    </a:cubicBezTo>
                    <a:lnTo>
                      <a:pt x="1859852" y="889063"/>
                    </a:lnTo>
                    <a:cubicBezTo>
                      <a:pt x="1859675" y="892788"/>
                      <a:pt x="1859505" y="896514"/>
                      <a:pt x="1859344" y="900240"/>
                    </a:cubicBezTo>
                    <a:cubicBezTo>
                      <a:pt x="1873759" y="917893"/>
                      <a:pt x="1887919" y="936244"/>
                      <a:pt x="1901762" y="955357"/>
                    </a:cubicBezTo>
                    <a:cubicBezTo>
                      <a:pt x="1912272" y="960120"/>
                      <a:pt x="1919371" y="970209"/>
                      <a:pt x="1920304" y="981710"/>
                    </a:cubicBezTo>
                    <a:cubicBezTo>
                      <a:pt x="1944434" y="1016889"/>
                      <a:pt x="1967485" y="1054290"/>
                      <a:pt x="1989265" y="1093660"/>
                    </a:cubicBezTo>
                    <a:cubicBezTo>
                      <a:pt x="1995150" y="1084862"/>
                      <a:pt x="2005033" y="1079576"/>
                      <a:pt x="2015617" y="1079563"/>
                    </a:cubicBezTo>
                    <a:lnTo>
                      <a:pt x="2079117" y="1079563"/>
                    </a:lnTo>
                    <a:cubicBezTo>
                      <a:pt x="2096597" y="1079642"/>
                      <a:pt x="2110725" y="1093834"/>
                      <a:pt x="2110725" y="1111313"/>
                    </a:cubicBezTo>
                    <a:cubicBezTo>
                      <a:pt x="2110725" y="1128793"/>
                      <a:pt x="2096597" y="1142985"/>
                      <a:pt x="2079117" y="1143063"/>
                    </a:cubicBezTo>
                    <a:lnTo>
                      <a:pt x="2015364" y="1143063"/>
                    </a:lnTo>
                    <a:cubicBezTo>
                      <a:pt x="2025777" y="1163765"/>
                      <a:pt x="2035874" y="1184974"/>
                      <a:pt x="2045589" y="1206563"/>
                    </a:cubicBezTo>
                    <a:lnTo>
                      <a:pt x="2079117" y="1206563"/>
                    </a:lnTo>
                    <a:cubicBezTo>
                      <a:pt x="2096597" y="1206642"/>
                      <a:pt x="2110725" y="1220834"/>
                      <a:pt x="2110725" y="1238313"/>
                    </a:cubicBezTo>
                    <a:cubicBezTo>
                      <a:pt x="2110725" y="1255793"/>
                      <a:pt x="2096597" y="1269985"/>
                      <a:pt x="2079117" y="1270063"/>
                    </a:cubicBezTo>
                    <a:lnTo>
                      <a:pt x="2072450" y="1270063"/>
                    </a:lnTo>
                    <a:cubicBezTo>
                      <a:pt x="2077975" y="1284034"/>
                      <a:pt x="2083309" y="1298067"/>
                      <a:pt x="2088515" y="1312354"/>
                    </a:cubicBezTo>
                    <a:cubicBezTo>
                      <a:pt x="2172463" y="1543050"/>
                      <a:pt x="2195640" y="1771015"/>
                      <a:pt x="2165160" y="1952435"/>
                    </a:cubicBezTo>
                    <a:cubicBezTo>
                      <a:pt x="2188655" y="1963039"/>
                      <a:pt x="2213039" y="1968500"/>
                      <a:pt x="2237931" y="1968500"/>
                    </a:cubicBezTo>
                    <a:cubicBezTo>
                      <a:pt x="2263331" y="1968500"/>
                      <a:pt x="2288096" y="1962785"/>
                      <a:pt x="2312036" y="1951863"/>
                    </a:cubicBezTo>
                    <a:cubicBezTo>
                      <a:pt x="2281682" y="1770570"/>
                      <a:pt x="2304924" y="1542860"/>
                      <a:pt x="2388871" y="1312291"/>
                    </a:cubicBezTo>
                    <a:cubicBezTo>
                      <a:pt x="2394014" y="1298004"/>
                      <a:pt x="2399412" y="1283907"/>
                      <a:pt x="2404936" y="1270000"/>
                    </a:cubicBezTo>
                    <a:lnTo>
                      <a:pt x="2396681" y="1270000"/>
                    </a:lnTo>
                    <a:cubicBezTo>
                      <a:pt x="2385304" y="1270051"/>
                      <a:pt x="2374769" y="1264011"/>
                      <a:pt x="2369066" y="1254166"/>
                    </a:cubicBezTo>
                    <a:cubicBezTo>
                      <a:pt x="2363363" y="1244322"/>
                      <a:pt x="2363363" y="1232178"/>
                      <a:pt x="2369066" y="1222334"/>
                    </a:cubicBezTo>
                    <a:cubicBezTo>
                      <a:pt x="2374769" y="1212489"/>
                      <a:pt x="2385304" y="1206449"/>
                      <a:pt x="2396681" y="1206500"/>
                    </a:cubicBezTo>
                    <a:lnTo>
                      <a:pt x="2431669" y="1206500"/>
                    </a:lnTo>
                    <a:cubicBezTo>
                      <a:pt x="2441385" y="1184910"/>
                      <a:pt x="2451481" y="1163638"/>
                      <a:pt x="2461896" y="1143000"/>
                    </a:cubicBezTo>
                    <a:lnTo>
                      <a:pt x="2396617" y="1143000"/>
                    </a:lnTo>
                    <a:cubicBezTo>
                      <a:pt x="2385241" y="1143051"/>
                      <a:pt x="2374706" y="1137011"/>
                      <a:pt x="2369003" y="1127166"/>
                    </a:cubicBezTo>
                    <a:cubicBezTo>
                      <a:pt x="2363299" y="1117322"/>
                      <a:pt x="2363299" y="1105178"/>
                      <a:pt x="2369003" y="1095334"/>
                    </a:cubicBezTo>
                    <a:cubicBezTo>
                      <a:pt x="2374706" y="1085489"/>
                      <a:pt x="2385241" y="1079449"/>
                      <a:pt x="2396617" y="1079500"/>
                    </a:cubicBezTo>
                    <a:lnTo>
                      <a:pt x="2460117" y="1079500"/>
                    </a:lnTo>
                    <a:cubicBezTo>
                      <a:pt x="2471266" y="1079484"/>
                      <a:pt x="2481606" y="1085317"/>
                      <a:pt x="2487359" y="1094867"/>
                    </a:cubicBezTo>
                    <a:cubicBezTo>
                      <a:pt x="2508822" y="1055878"/>
                      <a:pt x="2531618" y="1018857"/>
                      <a:pt x="2555367" y="983996"/>
                    </a:cubicBezTo>
                    <a:close/>
                    <a:moveTo>
                      <a:pt x="2206117" y="698500"/>
                    </a:moveTo>
                    <a:lnTo>
                      <a:pt x="2269617" y="698500"/>
                    </a:lnTo>
                    <a:cubicBezTo>
                      <a:pt x="2287097" y="698578"/>
                      <a:pt x="2301225" y="712770"/>
                      <a:pt x="2301225" y="730250"/>
                    </a:cubicBezTo>
                    <a:cubicBezTo>
                      <a:pt x="2301225" y="747730"/>
                      <a:pt x="2287097" y="761922"/>
                      <a:pt x="2269617" y="762000"/>
                    </a:cubicBezTo>
                    <a:lnTo>
                      <a:pt x="2206117" y="762000"/>
                    </a:lnTo>
                    <a:cubicBezTo>
                      <a:pt x="2188638" y="761922"/>
                      <a:pt x="2174509" y="747730"/>
                      <a:pt x="2174509" y="730250"/>
                    </a:cubicBezTo>
                    <a:cubicBezTo>
                      <a:pt x="2174509" y="712770"/>
                      <a:pt x="2188638" y="698578"/>
                      <a:pt x="2206117" y="698500"/>
                    </a:cubicBezTo>
                    <a:close/>
                    <a:moveTo>
                      <a:pt x="2174367" y="349250"/>
                    </a:moveTo>
                    <a:cubicBezTo>
                      <a:pt x="2174367" y="331715"/>
                      <a:pt x="2188582" y="317500"/>
                      <a:pt x="2206117" y="317500"/>
                    </a:cubicBezTo>
                    <a:lnTo>
                      <a:pt x="2269617" y="317500"/>
                    </a:lnTo>
                    <a:cubicBezTo>
                      <a:pt x="2287097" y="317578"/>
                      <a:pt x="2301225" y="331770"/>
                      <a:pt x="2301225" y="349250"/>
                    </a:cubicBezTo>
                    <a:cubicBezTo>
                      <a:pt x="2301225" y="366730"/>
                      <a:pt x="2287097" y="380922"/>
                      <a:pt x="2269617" y="381000"/>
                    </a:cubicBezTo>
                    <a:lnTo>
                      <a:pt x="2206117" y="381000"/>
                    </a:lnTo>
                    <a:cubicBezTo>
                      <a:pt x="2188582" y="381000"/>
                      <a:pt x="2174367" y="366785"/>
                      <a:pt x="2174367" y="349250"/>
                    </a:cubicBezTo>
                    <a:close/>
                    <a:moveTo>
                      <a:pt x="2206117" y="444500"/>
                    </a:moveTo>
                    <a:lnTo>
                      <a:pt x="2269617" y="444500"/>
                    </a:lnTo>
                    <a:cubicBezTo>
                      <a:pt x="2287097" y="444578"/>
                      <a:pt x="2301225" y="458770"/>
                      <a:pt x="2301225" y="476250"/>
                    </a:cubicBezTo>
                    <a:cubicBezTo>
                      <a:pt x="2301225" y="493730"/>
                      <a:pt x="2287097" y="507922"/>
                      <a:pt x="2269617" y="508000"/>
                    </a:cubicBezTo>
                    <a:lnTo>
                      <a:pt x="2206117" y="508000"/>
                    </a:lnTo>
                    <a:cubicBezTo>
                      <a:pt x="2188638" y="507922"/>
                      <a:pt x="2174509" y="493730"/>
                      <a:pt x="2174509" y="476250"/>
                    </a:cubicBezTo>
                    <a:cubicBezTo>
                      <a:pt x="2174509" y="458770"/>
                      <a:pt x="2188638" y="444578"/>
                      <a:pt x="2206117" y="444500"/>
                    </a:cubicBezTo>
                    <a:close/>
                    <a:moveTo>
                      <a:pt x="2174367" y="95250"/>
                    </a:moveTo>
                    <a:cubicBezTo>
                      <a:pt x="2174367" y="77715"/>
                      <a:pt x="2188582" y="63500"/>
                      <a:pt x="2206117" y="63500"/>
                    </a:cubicBezTo>
                    <a:lnTo>
                      <a:pt x="2269617" y="63500"/>
                    </a:lnTo>
                    <a:cubicBezTo>
                      <a:pt x="2287097" y="63578"/>
                      <a:pt x="2301225" y="77770"/>
                      <a:pt x="2301225" y="95250"/>
                    </a:cubicBezTo>
                    <a:cubicBezTo>
                      <a:pt x="2301225" y="112730"/>
                      <a:pt x="2287097" y="126922"/>
                      <a:pt x="2269617" y="127000"/>
                    </a:cubicBezTo>
                    <a:lnTo>
                      <a:pt x="2206117" y="127000"/>
                    </a:lnTo>
                    <a:cubicBezTo>
                      <a:pt x="2188582" y="127000"/>
                      <a:pt x="2174367" y="112785"/>
                      <a:pt x="2174367" y="95250"/>
                    </a:cubicBezTo>
                    <a:close/>
                    <a:moveTo>
                      <a:pt x="2206117" y="825500"/>
                    </a:moveTo>
                    <a:lnTo>
                      <a:pt x="2269617" y="825500"/>
                    </a:lnTo>
                    <a:cubicBezTo>
                      <a:pt x="2287097" y="825578"/>
                      <a:pt x="2301225" y="839770"/>
                      <a:pt x="2301225" y="857250"/>
                    </a:cubicBezTo>
                    <a:cubicBezTo>
                      <a:pt x="2301225" y="874730"/>
                      <a:pt x="2287097" y="888922"/>
                      <a:pt x="2269617" y="889000"/>
                    </a:cubicBezTo>
                    <a:lnTo>
                      <a:pt x="2206117" y="889000"/>
                    </a:lnTo>
                    <a:cubicBezTo>
                      <a:pt x="2188638" y="888922"/>
                      <a:pt x="2174509" y="874730"/>
                      <a:pt x="2174509" y="857250"/>
                    </a:cubicBezTo>
                    <a:cubicBezTo>
                      <a:pt x="2174509" y="839770"/>
                      <a:pt x="2188638" y="825578"/>
                      <a:pt x="2206117" y="825500"/>
                    </a:cubicBezTo>
                    <a:close/>
                    <a:moveTo>
                      <a:pt x="2174367" y="984250"/>
                    </a:moveTo>
                    <a:cubicBezTo>
                      <a:pt x="2174367" y="966715"/>
                      <a:pt x="2188582" y="952500"/>
                      <a:pt x="2206117" y="952500"/>
                    </a:cubicBezTo>
                    <a:lnTo>
                      <a:pt x="2269617" y="952500"/>
                    </a:lnTo>
                    <a:cubicBezTo>
                      <a:pt x="2287097" y="952578"/>
                      <a:pt x="2301225" y="966770"/>
                      <a:pt x="2301225" y="984250"/>
                    </a:cubicBezTo>
                    <a:cubicBezTo>
                      <a:pt x="2301225" y="1001730"/>
                      <a:pt x="2287097" y="1015922"/>
                      <a:pt x="2269617" y="1016000"/>
                    </a:cubicBezTo>
                    <a:lnTo>
                      <a:pt x="2206117" y="1016000"/>
                    </a:lnTo>
                    <a:cubicBezTo>
                      <a:pt x="2188582" y="1016000"/>
                      <a:pt x="2174367" y="1001785"/>
                      <a:pt x="2174367" y="984250"/>
                    </a:cubicBezTo>
                    <a:close/>
                    <a:moveTo>
                      <a:pt x="2206117" y="1079500"/>
                    </a:moveTo>
                    <a:lnTo>
                      <a:pt x="2269617" y="1079500"/>
                    </a:lnTo>
                    <a:cubicBezTo>
                      <a:pt x="2287097" y="1079578"/>
                      <a:pt x="2301225" y="1093770"/>
                      <a:pt x="2301225" y="1111250"/>
                    </a:cubicBezTo>
                    <a:cubicBezTo>
                      <a:pt x="2301225" y="1128730"/>
                      <a:pt x="2287097" y="1142922"/>
                      <a:pt x="2269617" y="1143000"/>
                    </a:cubicBezTo>
                    <a:lnTo>
                      <a:pt x="2206117" y="1143000"/>
                    </a:lnTo>
                    <a:cubicBezTo>
                      <a:pt x="2188638" y="1142922"/>
                      <a:pt x="2174509" y="1128730"/>
                      <a:pt x="2174509" y="1111250"/>
                    </a:cubicBezTo>
                    <a:cubicBezTo>
                      <a:pt x="2174509" y="1093770"/>
                      <a:pt x="2188638" y="1079578"/>
                      <a:pt x="2206117" y="1079500"/>
                    </a:cubicBezTo>
                    <a:close/>
                    <a:moveTo>
                      <a:pt x="2174367" y="1238250"/>
                    </a:moveTo>
                    <a:cubicBezTo>
                      <a:pt x="2174367" y="1220715"/>
                      <a:pt x="2188582" y="1206500"/>
                      <a:pt x="2206117" y="1206500"/>
                    </a:cubicBezTo>
                    <a:lnTo>
                      <a:pt x="2269617" y="1206500"/>
                    </a:lnTo>
                    <a:cubicBezTo>
                      <a:pt x="2287097" y="1206578"/>
                      <a:pt x="2301225" y="1220770"/>
                      <a:pt x="2301225" y="1238250"/>
                    </a:cubicBezTo>
                    <a:cubicBezTo>
                      <a:pt x="2301225" y="1255730"/>
                      <a:pt x="2287097" y="1269922"/>
                      <a:pt x="2269617" y="1270000"/>
                    </a:cubicBezTo>
                    <a:lnTo>
                      <a:pt x="2206117" y="1270000"/>
                    </a:lnTo>
                    <a:cubicBezTo>
                      <a:pt x="2188582" y="1270000"/>
                      <a:pt x="2174367" y="1255785"/>
                      <a:pt x="2174367" y="1238250"/>
                    </a:cubicBezTo>
                    <a:close/>
                    <a:moveTo>
                      <a:pt x="2206117" y="1333500"/>
                    </a:moveTo>
                    <a:lnTo>
                      <a:pt x="2269617" y="1333500"/>
                    </a:lnTo>
                    <a:cubicBezTo>
                      <a:pt x="2280994" y="1333449"/>
                      <a:pt x="2291529" y="1339489"/>
                      <a:pt x="2297232" y="1349334"/>
                    </a:cubicBezTo>
                    <a:cubicBezTo>
                      <a:pt x="2302935" y="1359178"/>
                      <a:pt x="2302935" y="1371322"/>
                      <a:pt x="2297232" y="1381166"/>
                    </a:cubicBezTo>
                    <a:cubicBezTo>
                      <a:pt x="2291529" y="1391011"/>
                      <a:pt x="2280994" y="1397051"/>
                      <a:pt x="2269617" y="1397000"/>
                    </a:cubicBezTo>
                    <a:lnTo>
                      <a:pt x="2206117" y="1397000"/>
                    </a:lnTo>
                    <a:cubicBezTo>
                      <a:pt x="2188638" y="1396922"/>
                      <a:pt x="2174509" y="1382730"/>
                      <a:pt x="2174509" y="1365250"/>
                    </a:cubicBezTo>
                    <a:cubicBezTo>
                      <a:pt x="2174509" y="1347770"/>
                      <a:pt x="2188638" y="1333578"/>
                      <a:pt x="2206117" y="1333500"/>
                    </a:cubicBezTo>
                    <a:close/>
                    <a:moveTo>
                      <a:pt x="2174367" y="603250"/>
                    </a:moveTo>
                    <a:cubicBezTo>
                      <a:pt x="2174367" y="585715"/>
                      <a:pt x="2188582" y="571500"/>
                      <a:pt x="2206117" y="571500"/>
                    </a:cubicBezTo>
                    <a:lnTo>
                      <a:pt x="2269617" y="571500"/>
                    </a:lnTo>
                    <a:cubicBezTo>
                      <a:pt x="2287097" y="571578"/>
                      <a:pt x="2301225" y="585770"/>
                      <a:pt x="2301225" y="603250"/>
                    </a:cubicBezTo>
                    <a:cubicBezTo>
                      <a:pt x="2301225" y="620730"/>
                      <a:pt x="2287097" y="634922"/>
                      <a:pt x="2269617" y="635000"/>
                    </a:cubicBezTo>
                    <a:lnTo>
                      <a:pt x="2206117" y="635000"/>
                    </a:lnTo>
                    <a:cubicBezTo>
                      <a:pt x="2188582" y="635000"/>
                      <a:pt x="2174367" y="620785"/>
                      <a:pt x="2174367" y="603250"/>
                    </a:cubicBezTo>
                    <a:close/>
                    <a:moveTo>
                      <a:pt x="2206117" y="190500"/>
                    </a:moveTo>
                    <a:lnTo>
                      <a:pt x="2269617" y="190500"/>
                    </a:lnTo>
                    <a:cubicBezTo>
                      <a:pt x="2287097" y="190578"/>
                      <a:pt x="2301225" y="204770"/>
                      <a:pt x="2301225" y="222250"/>
                    </a:cubicBezTo>
                    <a:cubicBezTo>
                      <a:pt x="2301225" y="239730"/>
                      <a:pt x="2287097" y="253922"/>
                      <a:pt x="2269617" y="254000"/>
                    </a:cubicBezTo>
                    <a:lnTo>
                      <a:pt x="2206117" y="254000"/>
                    </a:lnTo>
                    <a:cubicBezTo>
                      <a:pt x="2188638" y="253922"/>
                      <a:pt x="2174509" y="239730"/>
                      <a:pt x="2174509" y="222250"/>
                    </a:cubicBezTo>
                    <a:cubicBezTo>
                      <a:pt x="2174509" y="204770"/>
                      <a:pt x="2188638" y="190578"/>
                      <a:pt x="2206117" y="190500"/>
                    </a:cubicBezTo>
                    <a:close/>
                    <a:moveTo>
                      <a:pt x="2364867" y="730250"/>
                    </a:moveTo>
                    <a:cubicBezTo>
                      <a:pt x="2364867" y="712715"/>
                      <a:pt x="2379082" y="698500"/>
                      <a:pt x="2396617" y="698500"/>
                    </a:cubicBezTo>
                    <a:lnTo>
                      <a:pt x="2460117" y="698500"/>
                    </a:lnTo>
                    <a:cubicBezTo>
                      <a:pt x="2477597" y="698578"/>
                      <a:pt x="2491725" y="712770"/>
                      <a:pt x="2491725" y="730250"/>
                    </a:cubicBezTo>
                    <a:cubicBezTo>
                      <a:pt x="2491725" y="747730"/>
                      <a:pt x="2477597" y="761922"/>
                      <a:pt x="2460117" y="762000"/>
                    </a:cubicBezTo>
                    <a:lnTo>
                      <a:pt x="2396617" y="762000"/>
                    </a:lnTo>
                    <a:cubicBezTo>
                      <a:pt x="2379082" y="762000"/>
                      <a:pt x="2364867" y="747785"/>
                      <a:pt x="2364867" y="730250"/>
                    </a:cubicBezTo>
                    <a:close/>
                    <a:moveTo>
                      <a:pt x="2396617" y="317500"/>
                    </a:moveTo>
                    <a:lnTo>
                      <a:pt x="2460117" y="317500"/>
                    </a:lnTo>
                    <a:cubicBezTo>
                      <a:pt x="2477597" y="317578"/>
                      <a:pt x="2491725" y="331770"/>
                      <a:pt x="2491725" y="349250"/>
                    </a:cubicBezTo>
                    <a:cubicBezTo>
                      <a:pt x="2491725" y="366730"/>
                      <a:pt x="2477597" y="380922"/>
                      <a:pt x="2460117" y="381000"/>
                    </a:cubicBezTo>
                    <a:lnTo>
                      <a:pt x="2396617" y="381000"/>
                    </a:lnTo>
                    <a:cubicBezTo>
                      <a:pt x="2385241" y="381051"/>
                      <a:pt x="2374706" y="375011"/>
                      <a:pt x="2369003" y="365166"/>
                    </a:cubicBezTo>
                    <a:cubicBezTo>
                      <a:pt x="2363299" y="355322"/>
                      <a:pt x="2363299" y="343178"/>
                      <a:pt x="2369003" y="333334"/>
                    </a:cubicBezTo>
                    <a:cubicBezTo>
                      <a:pt x="2374706" y="323489"/>
                      <a:pt x="2385241" y="317449"/>
                      <a:pt x="2396617" y="317500"/>
                    </a:cubicBezTo>
                    <a:close/>
                    <a:moveTo>
                      <a:pt x="2364867" y="476250"/>
                    </a:moveTo>
                    <a:cubicBezTo>
                      <a:pt x="2364867" y="458715"/>
                      <a:pt x="2379082" y="444500"/>
                      <a:pt x="2396617" y="444500"/>
                    </a:cubicBezTo>
                    <a:lnTo>
                      <a:pt x="2460117" y="444500"/>
                    </a:lnTo>
                    <a:cubicBezTo>
                      <a:pt x="2477597" y="444578"/>
                      <a:pt x="2491725" y="458770"/>
                      <a:pt x="2491725" y="476250"/>
                    </a:cubicBezTo>
                    <a:cubicBezTo>
                      <a:pt x="2491725" y="493730"/>
                      <a:pt x="2477597" y="507922"/>
                      <a:pt x="2460117" y="508000"/>
                    </a:cubicBezTo>
                    <a:lnTo>
                      <a:pt x="2396617" y="508000"/>
                    </a:lnTo>
                    <a:cubicBezTo>
                      <a:pt x="2379082" y="508000"/>
                      <a:pt x="2364867" y="493785"/>
                      <a:pt x="2364867" y="476250"/>
                    </a:cubicBezTo>
                    <a:close/>
                    <a:moveTo>
                      <a:pt x="2364867" y="857250"/>
                    </a:moveTo>
                    <a:cubicBezTo>
                      <a:pt x="2364867" y="839715"/>
                      <a:pt x="2379082" y="825500"/>
                      <a:pt x="2396617" y="825500"/>
                    </a:cubicBezTo>
                    <a:lnTo>
                      <a:pt x="2460117" y="825500"/>
                    </a:lnTo>
                    <a:cubicBezTo>
                      <a:pt x="2477597" y="825578"/>
                      <a:pt x="2491725" y="839770"/>
                      <a:pt x="2491725" y="857250"/>
                    </a:cubicBezTo>
                    <a:cubicBezTo>
                      <a:pt x="2491725" y="874730"/>
                      <a:pt x="2477597" y="888922"/>
                      <a:pt x="2460117" y="889000"/>
                    </a:cubicBezTo>
                    <a:lnTo>
                      <a:pt x="2396617" y="889000"/>
                    </a:lnTo>
                    <a:cubicBezTo>
                      <a:pt x="2379082" y="889000"/>
                      <a:pt x="2364867" y="874785"/>
                      <a:pt x="2364867" y="857250"/>
                    </a:cubicBezTo>
                    <a:close/>
                    <a:moveTo>
                      <a:pt x="2396617" y="952500"/>
                    </a:moveTo>
                    <a:lnTo>
                      <a:pt x="2460117" y="952500"/>
                    </a:lnTo>
                    <a:cubicBezTo>
                      <a:pt x="2477597" y="952578"/>
                      <a:pt x="2491725" y="966770"/>
                      <a:pt x="2491725" y="984250"/>
                    </a:cubicBezTo>
                    <a:cubicBezTo>
                      <a:pt x="2491725" y="1001730"/>
                      <a:pt x="2477597" y="1015922"/>
                      <a:pt x="2460117" y="1016000"/>
                    </a:cubicBezTo>
                    <a:lnTo>
                      <a:pt x="2396617" y="1016000"/>
                    </a:lnTo>
                    <a:cubicBezTo>
                      <a:pt x="2385241" y="1016051"/>
                      <a:pt x="2374706" y="1010011"/>
                      <a:pt x="2369003" y="1000166"/>
                    </a:cubicBezTo>
                    <a:cubicBezTo>
                      <a:pt x="2363299" y="990322"/>
                      <a:pt x="2363299" y="978178"/>
                      <a:pt x="2369003" y="968334"/>
                    </a:cubicBezTo>
                    <a:cubicBezTo>
                      <a:pt x="2374706" y="958489"/>
                      <a:pt x="2385241" y="952449"/>
                      <a:pt x="2396617" y="952500"/>
                    </a:cubicBezTo>
                    <a:close/>
                    <a:moveTo>
                      <a:pt x="2364867" y="603250"/>
                    </a:moveTo>
                    <a:cubicBezTo>
                      <a:pt x="2364867" y="585715"/>
                      <a:pt x="2379082" y="571500"/>
                      <a:pt x="2396617" y="571500"/>
                    </a:cubicBezTo>
                    <a:lnTo>
                      <a:pt x="2460117" y="571500"/>
                    </a:lnTo>
                    <a:cubicBezTo>
                      <a:pt x="2477597" y="571578"/>
                      <a:pt x="2491725" y="585770"/>
                      <a:pt x="2491725" y="603250"/>
                    </a:cubicBezTo>
                    <a:cubicBezTo>
                      <a:pt x="2491725" y="620730"/>
                      <a:pt x="2477597" y="634922"/>
                      <a:pt x="2460117" y="635000"/>
                    </a:cubicBezTo>
                    <a:lnTo>
                      <a:pt x="2396617" y="635000"/>
                    </a:lnTo>
                    <a:cubicBezTo>
                      <a:pt x="2379082" y="635000"/>
                      <a:pt x="2364867" y="620785"/>
                      <a:pt x="2364867" y="603250"/>
                    </a:cubicBezTo>
                    <a:close/>
                    <a:moveTo>
                      <a:pt x="1983867" y="730250"/>
                    </a:moveTo>
                    <a:cubicBezTo>
                      <a:pt x="1983867" y="712715"/>
                      <a:pt x="1998082" y="698500"/>
                      <a:pt x="2015617" y="698500"/>
                    </a:cubicBezTo>
                    <a:lnTo>
                      <a:pt x="2079117" y="698500"/>
                    </a:lnTo>
                    <a:cubicBezTo>
                      <a:pt x="2096597" y="698578"/>
                      <a:pt x="2110725" y="712770"/>
                      <a:pt x="2110725" y="730250"/>
                    </a:cubicBezTo>
                    <a:cubicBezTo>
                      <a:pt x="2110725" y="747730"/>
                      <a:pt x="2096597" y="761922"/>
                      <a:pt x="2079117" y="762000"/>
                    </a:cubicBezTo>
                    <a:lnTo>
                      <a:pt x="2015617" y="762000"/>
                    </a:lnTo>
                    <a:cubicBezTo>
                      <a:pt x="1998082" y="762000"/>
                      <a:pt x="1983867" y="747785"/>
                      <a:pt x="1983867" y="730250"/>
                    </a:cubicBezTo>
                    <a:close/>
                    <a:moveTo>
                      <a:pt x="2015617" y="317500"/>
                    </a:moveTo>
                    <a:lnTo>
                      <a:pt x="2079117" y="317500"/>
                    </a:lnTo>
                    <a:cubicBezTo>
                      <a:pt x="2096597" y="317578"/>
                      <a:pt x="2110725" y="331770"/>
                      <a:pt x="2110725" y="349250"/>
                    </a:cubicBezTo>
                    <a:cubicBezTo>
                      <a:pt x="2110725" y="366730"/>
                      <a:pt x="2096597" y="380922"/>
                      <a:pt x="2079117" y="381000"/>
                    </a:cubicBezTo>
                    <a:lnTo>
                      <a:pt x="2015617" y="381000"/>
                    </a:lnTo>
                    <a:cubicBezTo>
                      <a:pt x="1998138" y="380922"/>
                      <a:pt x="1984009" y="366730"/>
                      <a:pt x="1984009" y="349250"/>
                    </a:cubicBezTo>
                    <a:cubicBezTo>
                      <a:pt x="1984009" y="331770"/>
                      <a:pt x="1998138" y="317578"/>
                      <a:pt x="2015617" y="317500"/>
                    </a:cubicBezTo>
                    <a:close/>
                    <a:moveTo>
                      <a:pt x="1983867" y="476250"/>
                    </a:moveTo>
                    <a:cubicBezTo>
                      <a:pt x="1983867" y="458715"/>
                      <a:pt x="1998082" y="444500"/>
                      <a:pt x="2015617" y="444500"/>
                    </a:cubicBezTo>
                    <a:lnTo>
                      <a:pt x="2079117" y="444500"/>
                    </a:lnTo>
                    <a:cubicBezTo>
                      <a:pt x="2096597" y="444578"/>
                      <a:pt x="2110725" y="458770"/>
                      <a:pt x="2110725" y="476250"/>
                    </a:cubicBezTo>
                    <a:cubicBezTo>
                      <a:pt x="2110725" y="493730"/>
                      <a:pt x="2096597" y="507922"/>
                      <a:pt x="2079117" y="508000"/>
                    </a:cubicBezTo>
                    <a:lnTo>
                      <a:pt x="2015617" y="508000"/>
                    </a:lnTo>
                    <a:cubicBezTo>
                      <a:pt x="1998082" y="508000"/>
                      <a:pt x="1983867" y="493785"/>
                      <a:pt x="1983867" y="476250"/>
                    </a:cubicBezTo>
                    <a:close/>
                    <a:moveTo>
                      <a:pt x="1983867" y="857250"/>
                    </a:moveTo>
                    <a:cubicBezTo>
                      <a:pt x="1983867" y="839715"/>
                      <a:pt x="1998082" y="825500"/>
                      <a:pt x="2015617" y="825500"/>
                    </a:cubicBezTo>
                    <a:lnTo>
                      <a:pt x="2079117" y="825500"/>
                    </a:lnTo>
                    <a:cubicBezTo>
                      <a:pt x="2096597" y="825578"/>
                      <a:pt x="2110725" y="839770"/>
                      <a:pt x="2110725" y="857250"/>
                    </a:cubicBezTo>
                    <a:cubicBezTo>
                      <a:pt x="2110725" y="874730"/>
                      <a:pt x="2096597" y="888922"/>
                      <a:pt x="2079117" y="889000"/>
                    </a:cubicBezTo>
                    <a:lnTo>
                      <a:pt x="2015617" y="889000"/>
                    </a:lnTo>
                    <a:cubicBezTo>
                      <a:pt x="1998082" y="889000"/>
                      <a:pt x="1983867" y="874785"/>
                      <a:pt x="1983867" y="857250"/>
                    </a:cubicBezTo>
                    <a:close/>
                    <a:moveTo>
                      <a:pt x="2015617" y="952500"/>
                    </a:moveTo>
                    <a:lnTo>
                      <a:pt x="2079117" y="952500"/>
                    </a:lnTo>
                    <a:cubicBezTo>
                      <a:pt x="2096597" y="952578"/>
                      <a:pt x="2110725" y="966770"/>
                      <a:pt x="2110725" y="984250"/>
                    </a:cubicBezTo>
                    <a:cubicBezTo>
                      <a:pt x="2110725" y="1001730"/>
                      <a:pt x="2096597" y="1015922"/>
                      <a:pt x="2079117" y="1016000"/>
                    </a:cubicBezTo>
                    <a:lnTo>
                      <a:pt x="2015617" y="1016000"/>
                    </a:lnTo>
                    <a:cubicBezTo>
                      <a:pt x="1998138" y="1015922"/>
                      <a:pt x="1984009" y="1001730"/>
                      <a:pt x="1984009" y="984250"/>
                    </a:cubicBezTo>
                    <a:cubicBezTo>
                      <a:pt x="1984009" y="966770"/>
                      <a:pt x="1998138" y="952578"/>
                      <a:pt x="2015617" y="952500"/>
                    </a:cubicBezTo>
                    <a:close/>
                    <a:moveTo>
                      <a:pt x="1983867" y="603250"/>
                    </a:moveTo>
                    <a:cubicBezTo>
                      <a:pt x="1983867" y="585715"/>
                      <a:pt x="1998082" y="571500"/>
                      <a:pt x="2015617" y="571500"/>
                    </a:cubicBezTo>
                    <a:lnTo>
                      <a:pt x="2079117" y="571500"/>
                    </a:lnTo>
                    <a:cubicBezTo>
                      <a:pt x="2096597" y="571578"/>
                      <a:pt x="2110725" y="585770"/>
                      <a:pt x="2110725" y="603250"/>
                    </a:cubicBezTo>
                    <a:cubicBezTo>
                      <a:pt x="2110725" y="620730"/>
                      <a:pt x="2096597" y="634922"/>
                      <a:pt x="2079117" y="635000"/>
                    </a:cubicBezTo>
                    <a:lnTo>
                      <a:pt x="2015617" y="635000"/>
                    </a:lnTo>
                    <a:cubicBezTo>
                      <a:pt x="1998082" y="635000"/>
                      <a:pt x="1983867" y="620785"/>
                      <a:pt x="1983867" y="603250"/>
                    </a:cubicBezTo>
                    <a:close/>
                    <a:moveTo>
                      <a:pt x="1866837" y="1016000"/>
                    </a:moveTo>
                    <a:lnTo>
                      <a:pt x="1856931" y="1016000"/>
                    </a:lnTo>
                    <a:cubicBezTo>
                      <a:pt x="1856931" y="1037399"/>
                      <a:pt x="1857185" y="1058545"/>
                      <a:pt x="1857629" y="1079500"/>
                    </a:cubicBezTo>
                    <a:lnTo>
                      <a:pt x="1888617" y="1079500"/>
                    </a:lnTo>
                    <a:cubicBezTo>
                      <a:pt x="1906097" y="1079578"/>
                      <a:pt x="1920225" y="1093770"/>
                      <a:pt x="1920225" y="1111250"/>
                    </a:cubicBezTo>
                    <a:cubicBezTo>
                      <a:pt x="1920225" y="1128730"/>
                      <a:pt x="1906097" y="1142922"/>
                      <a:pt x="1888617" y="1143000"/>
                    </a:cubicBezTo>
                    <a:lnTo>
                      <a:pt x="1859915" y="1143000"/>
                    </a:lnTo>
                    <a:cubicBezTo>
                      <a:pt x="1860931" y="1164463"/>
                      <a:pt x="1862265" y="1185672"/>
                      <a:pt x="1863726" y="1206500"/>
                    </a:cubicBezTo>
                    <a:lnTo>
                      <a:pt x="1888617" y="1206500"/>
                    </a:lnTo>
                    <a:cubicBezTo>
                      <a:pt x="1906097" y="1206578"/>
                      <a:pt x="1920225" y="1220770"/>
                      <a:pt x="1920225" y="1238250"/>
                    </a:cubicBezTo>
                    <a:cubicBezTo>
                      <a:pt x="1920225" y="1255730"/>
                      <a:pt x="1906097" y="1269922"/>
                      <a:pt x="1888617" y="1270000"/>
                    </a:cubicBezTo>
                    <a:lnTo>
                      <a:pt x="1869314" y="1270000"/>
                    </a:lnTo>
                    <a:cubicBezTo>
                      <a:pt x="1901064" y="1581785"/>
                      <a:pt x="1990599" y="1814322"/>
                      <a:pt x="2106676" y="1914398"/>
                    </a:cubicBezTo>
                    <a:cubicBezTo>
                      <a:pt x="2128330" y="1750695"/>
                      <a:pt x="2105724" y="1545463"/>
                      <a:pt x="2028762" y="1334008"/>
                    </a:cubicBezTo>
                    <a:cubicBezTo>
                      <a:pt x="2020507" y="1311275"/>
                      <a:pt x="2011808" y="1289050"/>
                      <a:pt x="2002727" y="1267270"/>
                    </a:cubicBezTo>
                    <a:cubicBezTo>
                      <a:pt x="1987658" y="1260587"/>
                      <a:pt x="1980210" y="1243484"/>
                      <a:pt x="1985582" y="1227899"/>
                    </a:cubicBezTo>
                    <a:cubicBezTo>
                      <a:pt x="1952354" y="1153889"/>
                      <a:pt x="1912616" y="1082977"/>
                      <a:pt x="1866837" y="1016000"/>
                    </a:cubicBezTo>
                    <a:close/>
                    <a:moveTo>
                      <a:pt x="2805875" y="860743"/>
                    </a:moveTo>
                    <a:cubicBezTo>
                      <a:pt x="2804680" y="849941"/>
                      <a:pt x="2797462" y="840753"/>
                      <a:pt x="2787250" y="837034"/>
                    </a:cubicBezTo>
                    <a:cubicBezTo>
                      <a:pt x="2777039" y="833316"/>
                      <a:pt x="2765603" y="835712"/>
                      <a:pt x="2757742" y="843216"/>
                    </a:cubicBezTo>
                    <a:cubicBezTo>
                      <a:pt x="2637473" y="954723"/>
                      <a:pt x="2524570" y="1124966"/>
                      <a:pt x="2448497" y="1334008"/>
                    </a:cubicBezTo>
                    <a:cubicBezTo>
                      <a:pt x="2372424" y="1542987"/>
                      <a:pt x="2349437" y="1745996"/>
                      <a:pt x="2369884" y="1908683"/>
                    </a:cubicBezTo>
                    <a:cubicBezTo>
                      <a:pt x="2371040" y="1919522"/>
                      <a:pt x="2378262" y="1928759"/>
                      <a:pt x="2388502" y="1932496"/>
                    </a:cubicBezTo>
                    <a:cubicBezTo>
                      <a:pt x="2398741" y="1936233"/>
                      <a:pt x="2410215" y="1933819"/>
                      <a:pt x="2418080" y="1926273"/>
                    </a:cubicBezTo>
                    <a:cubicBezTo>
                      <a:pt x="2538350" y="1814703"/>
                      <a:pt x="2651189" y="1644460"/>
                      <a:pt x="2727326" y="1435418"/>
                    </a:cubicBezTo>
                    <a:cubicBezTo>
                      <a:pt x="2803335" y="1226439"/>
                      <a:pt x="2826322" y="1023429"/>
                      <a:pt x="2805875" y="860743"/>
                    </a:cubicBezTo>
                    <a:close/>
                    <a:moveTo>
                      <a:pt x="1719580" y="843153"/>
                    </a:moveTo>
                    <a:cubicBezTo>
                      <a:pt x="1711715" y="835607"/>
                      <a:pt x="1700241" y="833193"/>
                      <a:pt x="1690002" y="836930"/>
                    </a:cubicBezTo>
                    <a:cubicBezTo>
                      <a:pt x="1679762" y="840667"/>
                      <a:pt x="1672540" y="849904"/>
                      <a:pt x="1671384" y="860743"/>
                    </a:cubicBezTo>
                    <a:cubicBezTo>
                      <a:pt x="1651001" y="1023429"/>
                      <a:pt x="1673924" y="1226439"/>
                      <a:pt x="1749997" y="1435418"/>
                    </a:cubicBezTo>
                    <a:cubicBezTo>
                      <a:pt x="1826134" y="1644460"/>
                      <a:pt x="1938973" y="1814703"/>
                      <a:pt x="2059242" y="1926273"/>
                    </a:cubicBezTo>
                    <a:cubicBezTo>
                      <a:pt x="2067103" y="1933777"/>
                      <a:pt x="2078539" y="1936173"/>
                      <a:pt x="2088750" y="1932455"/>
                    </a:cubicBezTo>
                    <a:cubicBezTo>
                      <a:pt x="2098962" y="1928736"/>
                      <a:pt x="2106180" y="1919548"/>
                      <a:pt x="2107375" y="1908746"/>
                    </a:cubicBezTo>
                    <a:cubicBezTo>
                      <a:pt x="2127822" y="1745996"/>
                      <a:pt x="2104835" y="1542987"/>
                      <a:pt x="2028762" y="1334008"/>
                    </a:cubicBezTo>
                    <a:cubicBezTo>
                      <a:pt x="1952689" y="1124966"/>
                      <a:pt x="1839786" y="954723"/>
                      <a:pt x="1719517" y="843153"/>
                    </a:cubicBezTo>
                    <a:close/>
                    <a:moveTo>
                      <a:pt x="4263073" y="1206500"/>
                    </a:moveTo>
                    <a:cubicBezTo>
                      <a:pt x="4264597" y="1185672"/>
                      <a:pt x="4265867" y="1164463"/>
                      <a:pt x="4266883" y="1143000"/>
                    </a:cubicBezTo>
                    <a:lnTo>
                      <a:pt x="4238117" y="1143000"/>
                    </a:lnTo>
                    <a:cubicBezTo>
                      <a:pt x="4227613" y="1142981"/>
                      <a:pt x="4217798" y="1137767"/>
                      <a:pt x="4211900" y="1129074"/>
                    </a:cubicBezTo>
                    <a:cubicBezTo>
                      <a:pt x="4206003" y="1120381"/>
                      <a:pt x="4204788" y="1109334"/>
                      <a:pt x="4208653" y="1099566"/>
                    </a:cubicBezTo>
                    <a:cubicBezTo>
                      <a:pt x="4184841" y="1140460"/>
                      <a:pt x="4162426" y="1184021"/>
                      <a:pt x="4141788" y="1229932"/>
                    </a:cubicBezTo>
                    <a:cubicBezTo>
                      <a:pt x="4145666" y="1244281"/>
                      <a:pt x="4139070" y="1259400"/>
                      <a:pt x="4125913" y="1266317"/>
                    </a:cubicBezTo>
                    <a:cubicBezTo>
                      <a:pt x="4116576" y="1288669"/>
                      <a:pt x="4107768" y="1311239"/>
                      <a:pt x="4099497" y="1334008"/>
                    </a:cubicBezTo>
                    <a:cubicBezTo>
                      <a:pt x="4022662" y="1544955"/>
                      <a:pt x="4000056" y="1749806"/>
                      <a:pt x="4021455" y="1913318"/>
                    </a:cubicBezTo>
                    <a:cubicBezTo>
                      <a:pt x="4136899" y="1812608"/>
                      <a:pt x="4225926" y="1580579"/>
                      <a:pt x="4257485" y="1270000"/>
                    </a:cubicBezTo>
                    <a:lnTo>
                      <a:pt x="4238117" y="1270000"/>
                    </a:lnTo>
                    <a:cubicBezTo>
                      <a:pt x="4226741" y="1270051"/>
                      <a:pt x="4216206" y="1264011"/>
                      <a:pt x="4210503" y="1254166"/>
                    </a:cubicBezTo>
                    <a:cubicBezTo>
                      <a:pt x="4204799" y="1244322"/>
                      <a:pt x="4204799" y="1232178"/>
                      <a:pt x="4210503" y="1222334"/>
                    </a:cubicBezTo>
                    <a:cubicBezTo>
                      <a:pt x="4216206" y="1212489"/>
                      <a:pt x="4226741" y="1206449"/>
                      <a:pt x="4238117" y="1206500"/>
                    </a:cubicBezTo>
                    <a:lnTo>
                      <a:pt x="4263073" y="1206500"/>
                    </a:lnTo>
                    <a:close/>
                    <a:moveTo>
                      <a:pt x="4238117" y="1079500"/>
                    </a:moveTo>
                    <a:cubicBezTo>
                      <a:pt x="4228544" y="1079521"/>
                      <a:pt x="4219491" y="1083861"/>
                      <a:pt x="4213479" y="1091311"/>
                    </a:cubicBezTo>
                    <a:cubicBezTo>
                      <a:pt x="4228910" y="1065085"/>
                      <a:pt x="4244912" y="1039940"/>
                      <a:pt x="4261422" y="1016000"/>
                    </a:cubicBezTo>
                    <a:lnTo>
                      <a:pt x="4269931" y="1016000"/>
                    </a:lnTo>
                    <a:cubicBezTo>
                      <a:pt x="4269931" y="1037399"/>
                      <a:pt x="4269677" y="1058545"/>
                      <a:pt x="4269169" y="1079500"/>
                    </a:cubicBezTo>
                    <a:lnTo>
                      <a:pt x="4238117" y="1079500"/>
                    </a:lnTo>
                    <a:close/>
                    <a:moveTo>
                      <a:pt x="4206367" y="983996"/>
                    </a:moveTo>
                    <a:cubicBezTo>
                      <a:pt x="4206486" y="970777"/>
                      <a:pt x="4214783" y="959015"/>
                      <a:pt x="4227196" y="954468"/>
                    </a:cubicBezTo>
                    <a:cubicBezTo>
                      <a:pt x="4240340" y="936244"/>
                      <a:pt x="4253865" y="918718"/>
                      <a:pt x="4267518" y="901827"/>
                    </a:cubicBezTo>
                    <a:cubicBezTo>
                      <a:pt x="4267337" y="897551"/>
                      <a:pt x="4267147" y="893275"/>
                      <a:pt x="4266947" y="889000"/>
                    </a:cubicBezTo>
                    <a:lnTo>
                      <a:pt x="4238117" y="889000"/>
                    </a:lnTo>
                    <a:cubicBezTo>
                      <a:pt x="4226741" y="889051"/>
                      <a:pt x="4216206" y="883011"/>
                      <a:pt x="4210503" y="873166"/>
                    </a:cubicBezTo>
                    <a:cubicBezTo>
                      <a:pt x="4204799" y="863322"/>
                      <a:pt x="4204799" y="851178"/>
                      <a:pt x="4210503" y="841334"/>
                    </a:cubicBezTo>
                    <a:cubicBezTo>
                      <a:pt x="4216206" y="831489"/>
                      <a:pt x="4226741" y="825449"/>
                      <a:pt x="4238117" y="825500"/>
                    </a:cubicBezTo>
                    <a:lnTo>
                      <a:pt x="4263264" y="825500"/>
                    </a:lnTo>
                    <a:cubicBezTo>
                      <a:pt x="4261739" y="804101"/>
                      <a:pt x="4259962" y="782955"/>
                      <a:pt x="4257929" y="762000"/>
                    </a:cubicBezTo>
                    <a:lnTo>
                      <a:pt x="4238117" y="762000"/>
                    </a:lnTo>
                    <a:cubicBezTo>
                      <a:pt x="4226741" y="762051"/>
                      <a:pt x="4216206" y="756011"/>
                      <a:pt x="4210503" y="746166"/>
                    </a:cubicBezTo>
                    <a:cubicBezTo>
                      <a:pt x="4204799" y="736322"/>
                      <a:pt x="4204799" y="724178"/>
                      <a:pt x="4210503" y="714334"/>
                    </a:cubicBezTo>
                    <a:cubicBezTo>
                      <a:pt x="4216206" y="704489"/>
                      <a:pt x="4226741" y="698449"/>
                      <a:pt x="4238117" y="698500"/>
                    </a:cubicBezTo>
                    <a:lnTo>
                      <a:pt x="4250944" y="698500"/>
                    </a:lnTo>
                    <a:cubicBezTo>
                      <a:pt x="4248338" y="677294"/>
                      <a:pt x="4245439" y="656125"/>
                      <a:pt x="4242245" y="635000"/>
                    </a:cubicBezTo>
                    <a:lnTo>
                      <a:pt x="4238117" y="635000"/>
                    </a:lnTo>
                    <a:cubicBezTo>
                      <a:pt x="4221806" y="635016"/>
                      <a:pt x="4208135" y="622670"/>
                      <a:pt x="4206496" y="606441"/>
                    </a:cubicBezTo>
                    <a:cubicBezTo>
                      <a:pt x="4204857" y="590212"/>
                      <a:pt x="4215781" y="575381"/>
                      <a:pt x="4231767" y="572135"/>
                    </a:cubicBezTo>
                    <a:cubicBezTo>
                      <a:pt x="4227371" y="548043"/>
                      <a:pt x="4222524" y="524036"/>
                      <a:pt x="4217226" y="500126"/>
                    </a:cubicBezTo>
                    <a:cubicBezTo>
                      <a:pt x="4206939" y="491147"/>
                      <a:pt x="4203561" y="476586"/>
                      <a:pt x="4208844" y="463994"/>
                    </a:cubicBezTo>
                    <a:cubicBezTo>
                      <a:pt x="4188651" y="380936"/>
                      <a:pt x="4164013" y="306197"/>
                      <a:pt x="4135819" y="242189"/>
                    </a:cubicBezTo>
                    <a:cubicBezTo>
                      <a:pt x="4129793" y="249656"/>
                      <a:pt x="4120713" y="253998"/>
                      <a:pt x="4111117" y="254000"/>
                    </a:cubicBezTo>
                    <a:lnTo>
                      <a:pt x="4047617" y="254000"/>
                    </a:lnTo>
                    <a:cubicBezTo>
                      <a:pt x="4036241" y="254051"/>
                      <a:pt x="4025706" y="248011"/>
                      <a:pt x="4020003" y="238166"/>
                    </a:cubicBezTo>
                    <a:cubicBezTo>
                      <a:pt x="4014299" y="228322"/>
                      <a:pt x="4014299" y="216178"/>
                      <a:pt x="4020003" y="206334"/>
                    </a:cubicBezTo>
                    <a:cubicBezTo>
                      <a:pt x="4025706" y="196489"/>
                      <a:pt x="4036241" y="190449"/>
                      <a:pt x="4047617" y="190500"/>
                    </a:cubicBezTo>
                    <a:lnTo>
                      <a:pt x="4111117" y="190500"/>
                    </a:lnTo>
                    <a:cubicBezTo>
                      <a:pt x="4099798" y="168639"/>
                      <a:pt x="4087247" y="147439"/>
                      <a:pt x="4073526" y="127000"/>
                    </a:cubicBezTo>
                    <a:lnTo>
                      <a:pt x="4047617" y="127000"/>
                    </a:lnTo>
                    <a:cubicBezTo>
                      <a:pt x="4034031" y="126993"/>
                      <a:pt x="4021956" y="118342"/>
                      <a:pt x="4017578" y="105481"/>
                    </a:cubicBezTo>
                    <a:cubicBezTo>
                      <a:pt x="4013200" y="92620"/>
                      <a:pt x="4017491" y="78398"/>
                      <a:pt x="4028250" y="70104"/>
                    </a:cubicBezTo>
                    <a:cubicBezTo>
                      <a:pt x="3985070" y="24765"/>
                      <a:pt x="3938080" y="0"/>
                      <a:pt x="3888931" y="0"/>
                    </a:cubicBezTo>
                    <a:cubicBezTo>
                      <a:pt x="3839655" y="0"/>
                      <a:pt x="3792665" y="24828"/>
                      <a:pt x="3749485" y="70104"/>
                    </a:cubicBezTo>
                    <a:cubicBezTo>
                      <a:pt x="3760254" y="78406"/>
                      <a:pt x="3764542" y="92644"/>
                      <a:pt x="3760147" y="105511"/>
                    </a:cubicBezTo>
                    <a:cubicBezTo>
                      <a:pt x="3755752" y="118379"/>
                      <a:pt x="3743651" y="127020"/>
                      <a:pt x="3730054" y="127000"/>
                    </a:cubicBezTo>
                    <a:lnTo>
                      <a:pt x="3704400" y="127000"/>
                    </a:lnTo>
                    <a:cubicBezTo>
                      <a:pt x="3691382" y="146241"/>
                      <a:pt x="3678873" y="167450"/>
                      <a:pt x="3666808" y="190500"/>
                    </a:cubicBezTo>
                    <a:lnTo>
                      <a:pt x="3730181" y="190500"/>
                    </a:lnTo>
                    <a:cubicBezTo>
                      <a:pt x="3747660" y="190578"/>
                      <a:pt x="3761789" y="204770"/>
                      <a:pt x="3761789" y="222250"/>
                    </a:cubicBezTo>
                    <a:cubicBezTo>
                      <a:pt x="3761789" y="239730"/>
                      <a:pt x="3747660" y="253922"/>
                      <a:pt x="3730181" y="254000"/>
                    </a:cubicBezTo>
                    <a:lnTo>
                      <a:pt x="3666681" y="254000"/>
                    </a:lnTo>
                    <a:cubicBezTo>
                      <a:pt x="3657116" y="254003"/>
                      <a:pt x="3648062" y="249686"/>
                      <a:pt x="3642043" y="242253"/>
                    </a:cubicBezTo>
                    <a:cubicBezTo>
                      <a:pt x="3613786" y="306260"/>
                      <a:pt x="3589211" y="381000"/>
                      <a:pt x="3568954" y="464185"/>
                    </a:cubicBezTo>
                    <a:cubicBezTo>
                      <a:pt x="3574160" y="476711"/>
                      <a:pt x="3570816" y="491161"/>
                      <a:pt x="3560636" y="500126"/>
                    </a:cubicBezTo>
                    <a:cubicBezTo>
                      <a:pt x="3555429" y="523621"/>
                      <a:pt x="3550603" y="547624"/>
                      <a:pt x="3546094" y="572199"/>
                    </a:cubicBezTo>
                    <a:cubicBezTo>
                      <a:pt x="3562104" y="575448"/>
                      <a:pt x="3573035" y="590317"/>
                      <a:pt x="3571361" y="606568"/>
                    </a:cubicBezTo>
                    <a:cubicBezTo>
                      <a:pt x="3569687" y="622819"/>
                      <a:pt x="3555954" y="635146"/>
                      <a:pt x="3539617" y="635064"/>
                    </a:cubicBezTo>
                    <a:lnTo>
                      <a:pt x="3535617" y="635064"/>
                    </a:lnTo>
                    <a:cubicBezTo>
                      <a:pt x="3532442" y="655892"/>
                      <a:pt x="3529521" y="677100"/>
                      <a:pt x="3526917" y="698564"/>
                    </a:cubicBezTo>
                    <a:lnTo>
                      <a:pt x="3539617" y="698564"/>
                    </a:lnTo>
                    <a:cubicBezTo>
                      <a:pt x="3557097" y="698642"/>
                      <a:pt x="3571225" y="712834"/>
                      <a:pt x="3571225" y="730314"/>
                    </a:cubicBezTo>
                    <a:cubicBezTo>
                      <a:pt x="3571225" y="747793"/>
                      <a:pt x="3557097" y="761985"/>
                      <a:pt x="3539617" y="762064"/>
                    </a:cubicBezTo>
                    <a:lnTo>
                      <a:pt x="3519932" y="762064"/>
                    </a:lnTo>
                    <a:cubicBezTo>
                      <a:pt x="3517901" y="783018"/>
                      <a:pt x="3516123" y="804164"/>
                      <a:pt x="3514599" y="825563"/>
                    </a:cubicBezTo>
                    <a:lnTo>
                      <a:pt x="3539617" y="825563"/>
                    </a:lnTo>
                    <a:cubicBezTo>
                      <a:pt x="3557097" y="825642"/>
                      <a:pt x="3571225" y="839834"/>
                      <a:pt x="3571225" y="857313"/>
                    </a:cubicBezTo>
                    <a:cubicBezTo>
                      <a:pt x="3571225" y="874793"/>
                      <a:pt x="3557097" y="888985"/>
                      <a:pt x="3539617" y="889063"/>
                    </a:cubicBezTo>
                    <a:lnTo>
                      <a:pt x="3510852" y="889063"/>
                    </a:lnTo>
                    <a:cubicBezTo>
                      <a:pt x="3510675" y="892788"/>
                      <a:pt x="3510505" y="896514"/>
                      <a:pt x="3510344" y="900240"/>
                    </a:cubicBezTo>
                    <a:cubicBezTo>
                      <a:pt x="3524759" y="917893"/>
                      <a:pt x="3538919" y="936244"/>
                      <a:pt x="3552762" y="955357"/>
                    </a:cubicBezTo>
                    <a:cubicBezTo>
                      <a:pt x="3563272" y="960120"/>
                      <a:pt x="3570371" y="970209"/>
                      <a:pt x="3571304" y="981710"/>
                    </a:cubicBezTo>
                    <a:cubicBezTo>
                      <a:pt x="3595434" y="1016889"/>
                      <a:pt x="3618485" y="1054290"/>
                      <a:pt x="3640265" y="1093660"/>
                    </a:cubicBezTo>
                    <a:cubicBezTo>
                      <a:pt x="3646150" y="1084862"/>
                      <a:pt x="3656033" y="1079576"/>
                      <a:pt x="3666617" y="1079563"/>
                    </a:cubicBezTo>
                    <a:lnTo>
                      <a:pt x="3730117" y="1079563"/>
                    </a:lnTo>
                    <a:cubicBezTo>
                      <a:pt x="3747597" y="1079642"/>
                      <a:pt x="3761725" y="1093834"/>
                      <a:pt x="3761725" y="1111313"/>
                    </a:cubicBezTo>
                    <a:cubicBezTo>
                      <a:pt x="3761725" y="1128793"/>
                      <a:pt x="3747597" y="1142985"/>
                      <a:pt x="3730117" y="1143063"/>
                    </a:cubicBezTo>
                    <a:lnTo>
                      <a:pt x="3666364" y="1143063"/>
                    </a:lnTo>
                    <a:cubicBezTo>
                      <a:pt x="3676777" y="1163765"/>
                      <a:pt x="3686874" y="1184974"/>
                      <a:pt x="3696589" y="1206563"/>
                    </a:cubicBezTo>
                    <a:lnTo>
                      <a:pt x="3730117" y="1206563"/>
                    </a:lnTo>
                    <a:cubicBezTo>
                      <a:pt x="3747597" y="1206642"/>
                      <a:pt x="3761725" y="1220834"/>
                      <a:pt x="3761725" y="1238313"/>
                    </a:cubicBezTo>
                    <a:cubicBezTo>
                      <a:pt x="3761725" y="1255793"/>
                      <a:pt x="3747597" y="1269985"/>
                      <a:pt x="3730117" y="1270063"/>
                    </a:cubicBezTo>
                    <a:lnTo>
                      <a:pt x="3723450" y="1270063"/>
                    </a:lnTo>
                    <a:cubicBezTo>
                      <a:pt x="3728975" y="1284034"/>
                      <a:pt x="3734309" y="1298067"/>
                      <a:pt x="3739515" y="1312354"/>
                    </a:cubicBezTo>
                    <a:cubicBezTo>
                      <a:pt x="3823463" y="1543050"/>
                      <a:pt x="3846640" y="1771015"/>
                      <a:pt x="3816160" y="1952435"/>
                    </a:cubicBezTo>
                    <a:cubicBezTo>
                      <a:pt x="3839655" y="1963039"/>
                      <a:pt x="3864039" y="1968500"/>
                      <a:pt x="3888931" y="1968500"/>
                    </a:cubicBezTo>
                    <a:cubicBezTo>
                      <a:pt x="3914331" y="1968500"/>
                      <a:pt x="3939096" y="1962785"/>
                      <a:pt x="3963036" y="1951863"/>
                    </a:cubicBezTo>
                    <a:cubicBezTo>
                      <a:pt x="3932682" y="1770570"/>
                      <a:pt x="3955924" y="1542860"/>
                      <a:pt x="4039871" y="1312291"/>
                    </a:cubicBezTo>
                    <a:cubicBezTo>
                      <a:pt x="4045014" y="1298004"/>
                      <a:pt x="4050412" y="1283907"/>
                      <a:pt x="4055936" y="1270000"/>
                    </a:cubicBezTo>
                    <a:lnTo>
                      <a:pt x="4047681" y="1270000"/>
                    </a:lnTo>
                    <a:cubicBezTo>
                      <a:pt x="4036304" y="1270051"/>
                      <a:pt x="4025769" y="1264011"/>
                      <a:pt x="4020066" y="1254166"/>
                    </a:cubicBezTo>
                    <a:cubicBezTo>
                      <a:pt x="4014363" y="1244322"/>
                      <a:pt x="4014363" y="1232178"/>
                      <a:pt x="4020066" y="1222334"/>
                    </a:cubicBezTo>
                    <a:cubicBezTo>
                      <a:pt x="4025769" y="1212489"/>
                      <a:pt x="4036304" y="1206449"/>
                      <a:pt x="4047681" y="1206500"/>
                    </a:cubicBezTo>
                    <a:lnTo>
                      <a:pt x="4082669" y="1206500"/>
                    </a:lnTo>
                    <a:cubicBezTo>
                      <a:pt x="4092385" y="1184910"/>
                      <a:pt x="4102481" y="1163638"/>
                      <a:pt x="4112896" y="1143000"/>
                    </a:cubicBezTo>
                    <a:lnTo>
                      <a:pt x="4047617" y="1143000"/>
                    </a:lnTo>
                    <a:cubicBezTo>
                      <a:pt x="4036241" y="1143051"/>
                      <a:pt x="4025706" y="1137011"/>
                      <a:pt x="4020003" y="1127166"/>
                    </a:cubicBezTo>
                    <a:cubicBezTo>
                      <a:pt x="4014299" y="1117322"/>
                      <a:pt x="4014299" y="1105178"/>
                      <a:pt x="4020003" y="1095334"/>
                    </a:cubicBezTo>
                    <a:cubicBezTo>
                      <a:pt x="4025706" y="1085489"/>
                      <a:pt x="4036241" y="1079449"/>
                      <a:pt x="4047617" y="1079500"/>
                    </a:cubicBezTo>
                    <a:lnTo>
                      <a:pt x="4111117" y="1079500"/>
                    </a:lnTo>
                    <a:cubicBezTo>
                      <a:pt x="4122266" y="1079484"/>
                      <a:pt x="4132606" y="1085317"/>
                      <a:pt x="4138359" y="1094867"/>
                    </a:cubicBezTo>
                    <a:cubicBezTo>
                      <a:pt x="4159822" y="1055878"/>
                      <a:pt x="4182618" y="1018857"/>
                      <a:pt x="4206367" y="983996"/>
                    </a:cubicBezTo>
                    <a:close/>
                    <a:moveTo>
                      <a:pt x="3857117" y="698500"/>
                    </a:moveTo>
                    <a:lnTo>
                      <a:pt x="3920617" y="698500"/>
                    </a:lnTo>
                    <a:cubicBezTo>
                      <a:pt x="3938097" y="698578"/>
                      <a:pt x="3952225" y="712770"/>
                      <a:pt x="3952225" y="730250"/>
                    </a:cubicBezTo>
                    <a:cubicBezTo>
                      <a:pt x="3952225" y="747730"/>
                      <a:pt x="3938097" y="761922"/>
                      <a:pt x="3920617" y="762000"/>
                    </a:cubicBezTo>
                    <a:lnTo>
                      <a:pt x="3857117" y="762000"/>
                    </a:lnTo>
                    <a:cubicBezTo>
                      <a:pt x="3839638" y="761922"/>
                      <a:pt x="3825509" y="747730"/>
                      <a:pt x="3825509" y="730250"/>
                    </a:cubicBezTo>
                    <a:cubicBezTo>
                      <a:pt x="3825509" y="712770"/>
                      <a:pt x="3839638" y="698578"/>
                      <a:pt x="3857117" y="698500"/>
                    </a:cubicBezTo>
                    <a:close/>
                    <a:moveTo>
                      <a:pt x="3825367" y="349250"/>
                    </a:moveTo>
                    <a:cubicBezTo>
                      <a:pt x="3825367" y="331715"/>
                      <a:pt x="3839582" y="317500"/>
                      <a:pt x="3857117" y="317500"/>
                    </a:cubicBezTo>
                    <a:lnTo>
                      <a:pt x="3920617" y="317500"/>
                    </a:lnTo>
                    <a:cubicBezTo>
                      <a:pt x="3938097" y="317578"/>
                      <a:pt x="3952225" y="331770"/>
                      <a:pt x="3952225" y="349250"/>
                    </a:cubicBezTo>
                    <a:cubicBezTo>
                      <a:pt x="3952225" y="366730"/>
                      <a:pt x="3938097" y="380922"/>
                      <a:pt x="3920617" y="381000"/>
                    </a:cubicBezTo>
                    <a:lnTo>
                      <a:pt x="3857117" y="381000"/>
                    </a:lnTo>
                    <a:cubicBezTo>
                      <a:pt x="3839582" y="381000"/>
                      <a:pt x="3825367" y="366785"/>
                      <a:pt x="3825367" y="349250"/>
                    </a:cubicBezTo>
                    <a:close/>
                    <a:moveTo>
                      <a:pt x="3857117" y="444500"/>
                    </a:moveTo>
                    <a:lnTo>
                      <a:pt x="3920617" y="444500"/>
                    </a:lnTo>
                    <a:cubicBezTo>
                      <a:pt x="3938097" y="444578"/>
                      <a:pt x="3952225" y="458770"/>
                      <a:pt x="3952225" y="476250"/>
                    </a:cubicBezTo>
                    <a:cubicBezTo>
                      <a:pt x="3952225" y="493730"/>
                      <a:pt x="3938097" y="507922"/>
                      <a:pt x="3920617" y="508000"/>
                    </a:cubicBezTo>
                    <a:lnTo>
                      <a:pt x="3857117" y="508000"/>
                    </a:lnTo>
                    <a:cubicBezTo>
                      <a:pt x="3839638" y="507922"/>
                      <a:pt x="3825509" y="493730"/>
                      <a:pt x="3825509" y="476250"/>
                    </a:cubicBezTo>
                    <a:cubicBezTo>
                      <a:pt x="3825509" y="458770"/>
                      <a:pt x="3839638" y="444578"/>
                      <a:pt x="3857117" y="444500"/>
                    </a:cubicBezTo>
                    <a:close/>
                    <a:moveTo>
                      <a:pt x="3825367" y="95250"/>
                    </a:moveTo>
                    <a:cubicBezTo>
                      <a:pt x="3825367" y="77715"/>
                      <a:pt x="3839582" y="63500"/>
                      <a:pt x="3857117" y="63500"/>
                    </a:cubicBezTo>
                    <a:lnTo>
                      <a:pt x="3920617" y="63500"/>
                    </a:lnTo>
                    <a:cubicBezTo>
                      <a:pt x="3938097" y="63578"/>
                      <a:pt x="3952225" y="77770"/>
                      <a:pt x="3952225" y="95250"/>
                    </a:cubicBezTo>
                    <a:cubicBezTo>
                      <a:pt x="3952225" y="112730"/>
                      <a:pt x="3938097" y="126922"/>
                      <a:pt x="3920617" y="127000"/>
                    </a:cubicBezTo>
                    <a:lnTo>
                      <a:pt x="3857117" y="127000"/>
                    </a:lnTo>
                    <a:cubicBezTo>
                      <a:pt x="3839582" y="127000"/>
                      <a:pt x="3825367" y="112785"/>
                      <a:pt x="3825367" y="95250"/>
                    </a:cubicBezTo>
                    <a:close/>
                    <a:moveTo>
                      <a:pt x="3857117" y="825500"/>
                    </a:moveTo>
                    <a:lnTo>
                      <a:pt x="3920617" y="825500"/>
                    </a:lnTo>
                    <a:cubicBezTo>
                      <a:pt x="3938097" y="825578"/>
                      <a:pt x="3952225" y="839770"/>
                      <a:pt x="3952225" y="857250"/>
                    </a:cubicBezTo>
                    <a:cubicBezTo>
                      <a:pt x="3952225" y="874730"/>
                      <a:pt x="3938097" y="888922"/>
                      <a:pt x="3920617" y="889000"/>
                    </a:cubicBezTo>
                    <a:lnTo>
                      <a:pt x="3857117" y="889000"/>
                    </a:lnTo>
                    <a:cubicBezTo>
                      <a:pt x="3839638" y="888922"/>
                      <a:pt x="3825509" y="874730"/>
                      <a:pt x="3825509" y="857250"/>
                    </a:cubicBezTo>
                    <a:cubicBezTo>
                      <a:pt x="3825509" y="839770"/>
                      <a:pt x="3839638" y="825578"/>
                      <a:pt x="3857117" y="825500"/>
                    </a:cubicBezTo>
                    <a:close/>
                    <a:moveTo>
                      <a:pt x="3825367" y="984250"/>
                    </a:moveTo>
                    <a:cubicBezTo>
                      <a:pt x="3825367" y="966715"/>
                      <a:pt x="3839582" y="952500"/>
                      <a:pt x="3857117" y="952500"/>
                    </a:cubicBezTo>
                    <a:lnTo>
                      <a:pt x="3920617" y="952500"/>
                    </a:lnTo>
                    <a:cubicBezTo>
                      <a:pt x="3938097" y="952578"/>
                      <a:pt x="3952225" y="966770"/>
                      <a:pt x="3952225" y="984250"/>
                    </a:cubicBezTo>
                    <a:cubicBezTo>
                      <a:pt x="3952225" y="1001730"/>
                      <a:pt x="3938097" y="1015922"/>
                      <a:pt x="3920617" y="1016000"/>
                    </a:cubicBezTo>
                    <a:lnTo>
                      <a:pt x="3857117" y="1016000"/>
                    </a:lnTo>
                    <a:cubicBezTo>
                      <a:pt x="3839582" y="1016000"/>
                      <a:pt x="3825367" y="1001785"/>
                      <a:pt x="3825367" y="984250"/>
                    </a:cubicBezTo>
                    <a:close/>
                    <a:moveTo>
                      <a:pt x="3857117" y="1079500"/>
                    </a:moveTo>
                    <a:lnTo>
                      <a:pt x="3920617" y="1079500"/>
                    </a:lnTo>
                    <a:cubicBezTo>
                      <a:pt x="3938097" y="1079578"/>
                      <a:pt x="3952225" y="1093770"/>
                      <a:pt x="3952225" y="1111250"/>
                    </a:cubicBezTo>
                    <a:cubicBezTo>
                      <a:pt x="3952225" y="1128730"/>
                      <a:pt x="3938097" y="1142922"/>
                      <a:pt x="3920617" y="1143000"/>
                    </a:cubicBezTo>
                    <a:lnTo>
                      <a:pt x="3857117" y="1143000"/>
                    </a:lnTo>
                    <a:cubicBezTo>
                      <a:pt x="3839638" y="1142922"/>
                      <a:pt x="3825509" y="1128730"/>
                      <a:pt x="3825509" y="1111250"/>
                    </a:cubicBezTo>
                    <a:cubicBezTo>
                      <a:pt x="3825509" y="1093770"/>
                      <a:pt x="3839638" y="1079578"/>
                      <a:pt x="3857117" y="1079500"/>
                    </a:cubicBezTo>
                    <a:close/>
                    <a:moveTo>
                      <a:pt x="3825367" y="1238250"/>
                    </a:moveTo>
                    <a:cubicBezTo>
                      <a:pt x="3825367" y="1220715"/>
                      <a:pt x="3839582" y="1206500"/>
                      <a:pt x="3857117" y="1206500"/>
                    </a:cubicBezTo>
                    <a:lnTo>
                      <a:pt x="3920617" y="1206500"/>
                    </a:lnTo>
                    <a:cubicBezTo>
                      <a:pt x="3938097" y="1206578"/>
                      <a:pt x="3952225" y="1220770"/>
                      <a:pt x="3952225" y="1238250"/>
                    </a:cubicBezTo>
                    <a:cubicBezTo>
                      <a:pt x="3952225" y="1255730"/>
                      <a:pt x="3938097" y="1269922"/>
                      <a:pt x="3920617" y="1270000"/>
                    </a:cubicBezTo>
                    <a:lnTo>
                      <a:pt x="3857117" y="1270000"/>
                    </a:lnTo>
                    <a:cubicBezTo>
                      <a:pt x="3839582" y="1270000"/>
                      <a:pt x="3825367" y="1255785"/>
                      <a:pt x="3825367" y="1238250"/>
                    </a:cubicBezTo>
                    <a:close/>
                    <a:moveTo>
                      <a:pt x="3857117" y="1333500"/>
                    </a:moveTo>
                    <a:lnTo>
                      <a:pt x="3920617" y="1333500"/>
                    </a:lnTo>
                    <a:cubicBezTo>
                      <a:pt x="3931994" y="1333449"/>
                      <a:pt x="3942529" y="1339489"/>
                      <a:pt x="3948232" y="1349334"/>
                    </a:cubicBezTo>
                    <a:cubicBezTo>
                      <a:pt x="3953935" y="1359178"/>
                      <a:pt x="3953935" y="1371322"/>
                      <a:pt x="3948232" y="1381166"/>
                    </a:cubicBezTo>
                    <a:cubicBezTo>
                      <a:pt x="3942529" y="1391011"/>
                      <a:pt x="3931994" y="1397051"/>
                      <a:pt x="3920617" y="1397000"/>
                    </a:cubicBezTo>
                    <a:lnTo>
                      <a:pt x="3857117" y="1397000"/>
                    </a:lnTo>
                    <a:cubicBezTo>
                      <a:pt x="3839638" y="1396922"/>
                      <a:pt x="3825509" y="1382730"/>
                      <a:pt x="3825509" y="1365250"/>
                    </a:cubicBezTo>
                    <a:cubicBezTo>
                      <a:pt x="3825509" y="1347770"/>
                      <a:pt x="3839638" y="1333578"/>
                      <a:pt x="3857117" y="1333500"/>
                    </a:cubicBezTo>
                    <a:close/>
                    <a:moveTo>
                      <a:pt x="3825367" y="603250"/>
                    </a:moveTo>
                    <a:cubicBezTo>
                      <a:pt x="3825367" y="585715"/>
                      <a:pt x="3839582" y="571500"/>
                      <a:pt x="3857117" y="571500"/>
                    </a:cubicBezTo>
                    <a:lnTo>
                      <a:pt x="3920617" y="571500"/>
                    </a:lnTo>
                    <a:cubicBezTo>
                      <a:pt x="3938097" y="571578"/>
                      <a:pt x="3952225" y="585770"/>
                      <a:pt x="3952225" y="603250"/>
                    </a:cubicBezTo>
                    <a:cubicBezTo>
                      <a:pt x="3952225" y="620730"/>
                      <a:pt x="3938097" y="634922"/>
                      <a:pt x="3920617" y="635000"/>
                    </a:cubicBezTo>
                    <a:lnTo>
                      <a:pt x="3857117" y="635000"/>
                    </a:lnTo>
                    <a:cubicBezTo>
                      <a:pt x="3839582" y="635000"/>
                      <a:pt x="3825367" y="620785"/>
                      <a:pt x="3825367" y="603250"/>
                    </a:cubicBezTo>
                    <a:close/>
                    <a:moveTo>
                      <a:pt x="3857117" y="190500"/>
                    </a:moveTo>
                    <a:lnTo>
                      <a:pt x="3920617" y="190500"/>
                    </a:lnTo>
                    <a:cubicBezTo>
                      <a:pt x="3938097" y="190578"/>
                      <a:pt x="3952225" y="204770"/>
                      <a:pt x="3952225" y="222250"/>
                    </a:cubicBezTo>
                    <a:cubicBezTo>
                      <a:pt x="3952225" y="239730"/>
                      <a:pt x="3938097" y="253922"/>
                      <a:pt x="3920617" y="254000"/>
                    </a:cubicBezTo>
                    <a:lnTo>
                      <a:pt x="3857117" y="254000"/>
                    </a:lnTo>
                    <a:cubicBezTo>
                      <a:pt x="3839638" y="253922"/>
                      <a:pt x="3825509" y="239730"/>
                      <a:pt x="3825509" y="222250"/>
                    </a:cubicBezTo>
                    <a:cubicBezTo>
                      <a:pt x="3825509" y="204770"/>
                      <a:pt x="3839638" y="190578"/>
                      <a:pt x="3857117" y="190500"/>
                    </a:cubicBezTo>
                    <a:close/>
                    <a:moveTo>
                      <a:pt x="4015867" y="730250"/>
                    </a:moveTo>
                    <a:cubicBezTo>
                      <a:pt x="4015867" y="712715"/>
                      <a:pt x="4030082" y="698500"/>
                      <a:pt x="4047617" y="698500"/>
                    </a:cubicBezTo>
                    <a:lnTo>
                      <a:pt x="4111117" y="698500"/>
                    </a:lnTo>
                    <a:cubicBezTo>
                      <a:pt x="4128597" y="698578"/>
                      <a:pt x="4142725" y="712770"/>
                      <a:pt x="4142725" y="730250"/>
                    </a:cubicBezTo>
                    <a:cubicBezTo>
                      <a:pt x="4142725" y="747730"/>
                      <a:pt x="4128597" y="761922"/>
                      <a:pt x="4111117" y="762000"/>
                    </a:cubicBezTo>
                    <a:lnTo>
                      <a:pt x="4047617" y="762000"/>
                    </a:lnTo>
                    <a:cubicBezTo>
                      <a:pt x="4030082" y="762000"/>
                      <a:pt x="4015867" y="747785"/>
                      <a:pt x="4015867" y="730250"/>
                    </a:cubicBezTo>
                    <a:close/>
                    <a:moveTo>
                      <a:pt x="4047617" y="317500"/>
                    </a:moveTo>
                    <a:lnTo>
                      <a:pt x="4111117" y="317500"/>
                    </a:lnTo>
                    <a:cubicBezTo>
                      <a:pt x="4128597" y="317578"/>
                      <a:pt x="4142725" y="331770"/>
                      <a:pt x="4142725" y="349250"/>
                    </a:cubicBezTo>
                    <a:cubicBezTo>
                      <a:pt x="4142725" y="366730"/>
                      <a:pt x="4128597" y="380922"/>
                      <a:pt x="4111117" y="381000"/>
                    </a:cubicBezTo>
                    <a:lnTo>
                      <a:pt x="4047617" y="381000"/>
                    </a:lnTo>
                    <a:cubicBezTo>
                      <a:pt x="4036241" y="381051"/>
                      <a:pt x="4025706" y="375011"/>
                      <a:pt x="4020003" y="365166"/>
                    </a:cubicBezTo>
                    <a:cubicBezTo>
                      <a:pt x="4014299" y="355322"/>
                      <a:pt x="4014299" y="343178"/>
                      <a:pt x="4020003" y="333334"/>
                    </a:cubicBezTo>
                    <a:cubicBezTo>
                      <a:pt x="4025706" y="323489"/>
                      <a:pt x="4036241" y="317449"/>
                      <a:pt x="4047617" y="317500"/>
                    </a:cubicBezTo>
                    <a:close/>
                    <a:moveTo>
                      <a:pt x="4015867" y="476250"/>
                    </a:moveTo>
                    <a:cubicBezTo>
                      <a:pt x="4015867" y="458715"/>
                      <a:pt x="4030082" y="444500"/>
                      <a:pt x="4047617" y="444500"/>
                    </a:cubicBezTo>
                    <a:lnTo>
                      <a:pt x="4111117" y="444500"/>
                    </a:lnTo>
                    <a:cubicBezTo>
                      <a:pt x="4128597" y="444578"/>
                      <a:pt x="4142725" y="458770"/>
                      <a:pt x="4142725" y="476250"/>
                    </a:cubicBezTo>
                    <a:cubicBezTo>
                      <a:pt x="4142725" y="493730"/>
                      <a:pt x="4128597" y="507922"/>
                      <a:pt x="4111117" y="508000"/>
                    </a:cubicBezTo>
                    <a:lnTo>
                      <a:pt x="4047617" y="508000"/>
                    </a:lnTo>
                    <a:cubicBezTo>
                      <a:pt x="4030082" y="508000"/>
                      <a:pt x="4015867" y="493785"/>
                      <a:pt x="4015867" y="476250"/>
                    </a:cubicBezTo>
                    <a:close/>
                    <a:moveTo>
                      <a:pt x="4015867" y="857250"/>
                    </a:moveTo>
                    <a:cubicBezTo>
                      <a:pt x="4015867" y="839715"/>
                      <a:pt x="4030082" y="825500"/>
                      <a:pt x="4047617" y="825500"/>
                    </a:cubicBezTo>
                    <a:lnTo>
                      <a:pt x="4111117" y="825500"/>
                    </a:lnTo>
                    <a:cubicBezTo>
                      <a:pt x="4128597" y="825578"/>
                      <a:pt x="4142725" y="839770"/>
                      <a:pt x="4142725" y="857250"/>
                    </a:cubicBezTo>
                    <a:cubicBezTo>
                      <a:pt x="4142725" y="874730"/>
                      <a:pt x="4128597" y="888922"/>
                      <a:pt x="4111117" y="889000"/>
                    </a:cubicBezTo>
                    <a:lnTo>
                      <a:pt x="4047617" y="889000"/>
                    </a:lnTo>
                    <a:cubicBezTo>
                      <a:pt x="4030082" y="889000"/>
                      <a:pt x="4015867" y="874785"/>
                      <a:pt x="4015867" y="857250"/>
                    </a:cubicBezTo>
                    <a:close/>
                    <a:moveTo>
                      <a:pt x="4047617" y="952500"/>
                    </a:moveTo>
                    <a:lnTo>
                      <a:pt x="4111117" y="952500"/>
                    </a:lnTo>
                    <a:cubicBezTo>
                      <a:pt x="4128597" y="952578"/>
                      <a:pt x="4142725" y="966770"/>
                      <a:pt x="4142725" y="984250"/>
                    </a:cubicBezTo>
                    <a:cubicBezTo>
                      <a:pt x="4142725" y="1001730"/>
                      <a:pt x="4128597" y="1015922"/>
                      <a:pt x="4111117" y="1016000"/>
                    </a:cubicBezTo>
                    <a:lnTo>
                      <a:pt x="4047617" y="1016000"/>
                    </a:lnTo>
                    <a:cubicBezTo>
                      <a:pt x="4036241" y="1016051"/>
                      <a:pt x="4025706" y="1010011"/>
                      <a:pt x="4020003" y="1000166"/>
                    </a:cubicBezTo>
                    <a:cubicBezTo>
                      <a:pt x="4014299" y="990322"/>
                      <a:pt x="4014299" y="978178"/>
                      <a:pt x="4020003" y="968334"/>
                    </a:cubicBezTo>
                    <a:cubicBezTo>
                      <a:pt x="4025706" y="958489"/>
                      <a:pt x="4036241" y="952449"/>
                      <a:pt x="4047617" y="952500"/>
                    </a:cubicBezTo>
                    <a:close/>
                    <a:moveTo>
                      <a:pt x="4015867" y="603250"/>
                    </a:moveTo>
                    <a:cubicBezTo>
                      <a:pt x="4015867" y="585715"/>
                      <a:pt x="4030082" y="571500"/>
                      <a:pt x="4047617" y="571500"/>
                    </a:cubicBezTo>
                    <a:lnTo>
                      <a:pt x="4111117" y="571500"/>
                    </a:lnTo>
                    <a:cubicBezTo>
                      <a:pt x="4128597" y="571578"/>
                      <a:pt x="4142725" y="585770"/>
                      <a:pt x="4142725" y="603250"/>
                    </a:cubicBezTo>
                    <a:cubicBezTo>
                      <a:pt x="4142725" y="620730"/>
                      <a:pt x="4128597" y="634922"/>
                      <a:pt x="4111117" y="635000"/>
                    </a:cubicBezTo>
                    <a:lnTo>
                      <a:pt x="4047617" y="635000"/>
                    </a:lnTo>
                    <a:cubicBezTo>
                      <a:pt x="4030082" y="635000"/>
                      <a:pt x="4015867" y="620785"/>
                      <a:pt x="4015867" y="603250"/>
                    </a:cubicBezTo>
                    <a:close/>
                    <a:moveTo>
                      <a:pt x="3634867" y="730250"/>
                    </a:moveTo>
                    <a:cubicBezTo>
                      <a:pt x="3634867" y="712715"/>
                      <a:pt x="3649082" y="698500"/>
                      <a:pt x="3666617" y="698500"/>
                    </a:cubicBezTo>
                    <a:lnTo>
                      <a:pt x="3730117" y="698500"/>
                    </a:lnTo>
                    <a:cubicBezTo>
                      <a:pt x="3747597" y="698578"/>
                      <a:pt x="3761725" y="712770"/>
                      <a:pt x="3761725" y="730250"/>
                    </a:cubicBezTo>
                    <a:cubicBezTo>
                      <a:pt x="3761725" y="747730"/>
                      <a:pt x="3747597" y="761922"/>
                      <a:pt x="3730117" y="762000"/>
                    </a:cubicBezTo>
                    <a:lnTo>
                      <a:pt x="3666617" y="762000"/>
                    </a:lnTo>
                    <a:cubicBezTo>
                      <a:pt x="3649082" y="762000"/>
                      <a:pt x="3634867" y="747785"/>
                      <a:pt x="3634867" y="730250"/>
                    </a:cubicBezTo>
                    <a:close/>
                    <a:moveTo>
                      <a:pt x="3666617" y="317500"/>
                    </a:moveTo>
                    <a:lnTo>
                      <a:pt x="3730117" y="317500"/>
                    </a:lnTo>
                    <a:cubicBezTo>
                      <a:pt x="3747597" y="317578"/>
                      <a:pt x="3761725" y="331770"/>
                      <a:pt x="3761725" y="349250"/>
                    </a:cubicBezTo>
                    <a:cubicBezTo>
                      <a:pt x="3761725" y="366730"/>
                      <a:pt x="3747597" y="380922"/>
                      <a:pt x="3730117" y="381000"/>
                    </a:cubicBezTo>
                    <a:lnTo>
                      <a:pt x="3666617" y="381000"/>
                    </a:lnTo>
                    <a:cubicBezTo>
                      <a:pt x="3649138" y="380922"/>
                      <a:pt x="3635009" y="366730"/>
                      <a:pt x="3635009" y="349250"/>
                    </a:cubicBezTo>
                    <a:cubicBezTo>
                      <a:pt x="3635009" y="331770"/>
                      <a:pt x="3649138" y="317578"/>
                      <a:pt x="3666617" y="317500"/>
                    </a:cubicBezTo>
                    <a:close/>
                    <a:moveTo>
                      <a:pt x="3634867" y="476250"/>
                    </a:moveTo>
                    <a:cubicBezTo>
                      <a:pt x="3634867" y="458715"/>
                      <a:pt x="3649082" y="444500"/>
                      <a:pt x="3666617" y="444500"/>
                    </a:cubicBezTo>
                    <a:lnTo>
                      <a:pt x="3730117" y="444500"/>
                    </a:lnTo>
                    <a:cubicBezTo>
                      <a:pt x="3747597" y="444578"/>
                      <a:pt x="3761725" y="458770"/>
                      <a:pt x="3761725" y="476250"/>
                    </a:cubicBezTo>
                    <a:cubicBezTo>
                      <a:pt x="3761725" y="493730"/>
                      <a:pt x="3747597" y="507922"/>
                      <a:pt x="3730117" y="508000"/>
                    </a:cubicBezTo>
                    <a:lnTo>
                      <a:pt x="3666617" y="508000"/>
                    </a:lnTo>
                    <a:cubicBezTo>
                      <a:pt x="3649082" y="508000"/>
                      <a:pt x="3634867" y="493785"/>
                      <a:pt x="3634867" y="476250"/>
                    </a:cubicBezTo>
                    <a:close/>
                    <a:moveTo>
                      <a:pt x="3634867" y="857250"/>
                    </a:moveTo>
                    <a:cubicBezTo>
                      <a:pt x="3634867" y="839715"/>
                      <a:pt x="3649082" y="825500"/>
                      <a:pt x="3666617" y="825500"/>
                    </a:cubicBezTo>
                    <a:lnTo>
                      <a:pt x="3730117" y="825500"/>
                    </a:lnTo>
                    <a:cubicBezTo>
                      <a:pt x="3747597" y="825578"/>
                      <a:pt x="3761725" y="839770"/>
                      <a:pt x="3761725" y="857250"/>
                    </a:cubicBezTo>
                    <a:cubicBezTo>
                      <a:pt x="3761725" y="874730"/>
                      <a:pt x="3747597" y="888922"/>
                      <a:pt x="3730117" y="889000"/>
                    </a:cubicBezTo>
                    <a:lnTo>
                      <a:pt x="3666617" y="889000"/>
                    </a:lnTo>
                    <a:cubicBezTo>
                      <a:pt x="3649082" y="889000"/>
                      <a:pt x="3634867" y="874785"/>
                      <a:pt x="3634867" y="857250"/>
                    </a:cubicBezTo>
                    <a:close/>
                    <a:moveTo>
                      <a:pt x="3666617" y="952500"/>
                    </a:moveTo>
                    <a:lnTo>
                      <a:pt x="3730117" y="952500"/>
                    </a:lnTo>
                    <a:cubicBezTo>
                      <a:pt x="3747597" y="952578"/>
                      <a:pt x="3761725" y="966770"/>
                      <a:pt x="3761725" y="984250"/>
                    </a:cubicBezTo>
                    <a:cubicBezTo>
                      <a:pt x="3761725" y="1001730"/>
                      <a:pt x="3747597" y="1015922"/>
                      <a:pt x="3730117" y="1016000"/>
                    </a:cubicBezTo>
                    <a:lnTo>
                      <a:pt x="3666617" y="1016000"/>
                    </a:lnTo>
                    <a:cubicBezTo>
                      <a:pt x="3649138" y="1015922"/>
                      <a:pt x="3635009" y="1001730"/>
                      <a:pt x="3635009" y="984250"/>
                    </a:cubicBezTo>
                    <a:cubicBezTo>
                      <a:pt x="3635009" y="966770"/>
                      <a:pt x="3649138" y="952578"/>
                      <a:pt x="3666617" y="952500"/>
                    </a:cubicBezTo>
                    <a:close/>
                    <a:moveTo>
                      <a:pt x="3634867" y="603250"/>
                    </a:moveTo>
                    <a:cubicBezTo>
                      <a:pt x="3634867" y="585715"/>
                      <a:pt x="3649082" y="571500"/>
                      <a:pt x="3666617" y="571500"/>
                    </a:cubicBezTo>
                    <a:lnTo>
                      <a:pt x="3730117" y="571500"/>
                    </a:lnTo>
                    <a:cubicBezTo>
                      <a:pt x="3747597" y="571578"/>
                      <a:pt x="3761725" y="585770"/>
                      <a:pt x="3761725" y="603250"/>
                    </a:cubicBezTo>
                    <a:cubicBezTo>
                      <a:pt x="3761725" y="620730"/>
                      <a:pt x="3747597" y="634922"/>
                      <a:pt x="3730117" y="635000"/>
                    </a:cubicBezTo>
                    <a:lnTo>
                      <a:pt x="3666617" y="635000"/>
                    </a:lnTo>
                    <a:cubicBezTo>
                      <a:pt x="3649082" y="635000"/>
                      <a:pt x="3634867" y="620785"/>
                      <a:pt x="3634867" y="603250"/>
                    </a:cubicBezTo>
                    <a:close/>
                    <a:moveTo>
                      <a:pt x="3517837" y="1016000"/>
                    </a:moveTo>
                    <a:lnTo>
                      <a:pt x="3507931" y="1016000"/>
                    </a:lnTo>
                    <a:cubicBezTo>
                      <a:pt x="3507931" y="1037399"/>
                      <a:pt x="3508185" y="1058545"/>
                      <a:pt x="3508629" y="1079500"/>
                    </a:cubicBezTo>
                    <a:lnTo>
                      <a:pt x="3539617" y="1079500"/>
                    </a:lnTo>
                    <a:cubicBezTo>
                      <a:pt x="3557097" y="1079578"/>
                      <a:pt x="3571225" y="1093770"/>
                      <a:pt x="3571225" y="1111250"/>
                    </a:cubicBezTo>
                    <a:cubicBezTo>
                      <a:pt x="3571225" y="1128730"/>
                      <a:pt x="3557097" y="1142922"/>
                      <a:pt x="3539617" y="1143000"/>
                    </a:cubicBezTo>
                    <a:lnTo>
                      <a:pt x="3510915" y="1143000"/>
                    </a:lnTo>
                    <a:cubicBezTo>
                      <a:pt x="3511931" y="1164463"/>
                      <a:pt x="3513265" y="1185672"/>
                      <a:pt x="3514726" y="1206500"/>
                    </a:cubicBezTo>
                    <a:lnTo>
                      <a:pt x="3539617" y="1206500"/>
                    </a:lnTo>
                    <a:cubicBezTo>
                      <a:pt x="3557097" y="1206578"/>
                      <a:pt x="3571225" y="1220770"/>
                      <a:pt x="3571225" y="1238250"/>
                    </a:cubicBezTo>
                    <a:cubicBezTo>
                      <a:pt x="3571225" y="1255730"/>
                      <a:pt x="3557097" y="1269922"/>
                      <a:pt x="3539617" y="1270000"/>
                    </a:cubicBezTo>
                    <a:lnTo>
                      <a:pt x="3520314" y="1270000"/>
                    </a:lnTo>
                    <a:cubicBezTo>
                      <a:pt x="3552064" y="1581785"/>
                      <a:pt x="3641599" y="1814322"/>
                      <a:pt x="3757676" y="1914398"/>
                    </a:cubicBezTo>
                    <a:cubicBezTo>
                      <a:pt x="3779330" y="1750695"/>
                      <a:pt x="3756724" y="1545463"/>
                      <a:pt x="3679762" y="1334008"/>
                    </a:cubicBezTo>
                    <a:cubicBezTo>
                      <a:pt x="3671507" y="1311275"/>
                      <a:pt x="3662808" y="1289050"/>
                      <a:pt x="3653727" y="1267270"/>
                    </a:cubicBezTo>
                    <a:cubicBezTo>
                      <a:pt x="3638658" y="1260587"/>
                      <a:pt x="3631210" y="1243484"/>
                      <a:pt x="3636582" y="1227899"/>
                    </a:cubicBezTo>
                    <a:cubicBezTo>
                      <a:pt x="3603354" y="1153889"/>
                      <a:pt x="3563616" y="1082977"/>
                      <a:pt x="3517837" y="1016000"/>
                    </a:cubicBezTo>
                    <a:close/>
                    <a:moveTo>
                      <a:pt x="4456875" y="860743"/>
                    </a:moveTo>
                    <a:cubicBezTo>
                      <a:pt x="4455680" y="849941"/>
                      <a:pt x="4448462" y="840753"/>
                      <a:pt x="4438250" y="837034"/>
                    </a:cubicBezTo>
                    <a:cubicBezTo>
                      <a:pt x="4428039" y="833316"/>
                      <a:pt x="4416603" y="835712"/>
                      <a:pt x="4408742" y="843216"/>
                    </a:cubicBezTo>
                    <a:cubicBezTo>
                      <a:pt x="4288473" y="954723"/>
                      <a:pt x="4175570" y="1124966"/>
                      <a:pt x="4099497" y="1334008"/>
                    </a:cubicBezTo>
                    <a:cubicBezTo>
                      <a:pt x="4023424" y="1542987"/>
                      <a:pt x="4000437" y="1745996"/>
                      <a:pt x="4020884" y="1908683"/>
                    </a:cubicBezTo>
                    <a:cubicBezTo>
                      <a:pt x="4022040" y="1919522"/>
                      <a:pt x="4029262" y="1928759"/>
                      <a:pt x="4039502" y="1932496"/>
                    </a:cubicBezTo>
                    <a:cubicBezTo>
                      <a:pt x="4049741" y="1936233"/>
                      <a:pt x="4061215" y="1933819"/>
                      <a:pt x="4069080" y="1926273"/>
                    </a:cubicBezTo>
                    <a:cubicBezTo>
                      <a:pt x="4189350" y="1814703"/>
                      <a:pt x="4302189" y="1644460"/>
                      <a:pt x="4378326" y="1435418"/>
                    </a:cubicBezTo>
                    <a:cubicBezTo>
                      <a:pt x="4454335" y="1226439"/>
                      <a:pt x="4477322" y="1023429"/>
                      <a:pt x="4456875" y="860743"/>
                    </a:cubicBezTo>
                    <a:close/>
                    <a:moveTo>
                      <a:pt x="3370580" y="843153"/>
                    </a:moveTo>
                    <a:cubicBezTo>
                      <a:pt x="3362715" y="835607"/>
                      <a:pt x="3351241" y="833193"/>
                      <a:pt x="3341002" y="836930"/>
                    </a:cubicBezTo>
                    <a:cubicBezTo>
                      <a:pt x="3330762" y="840667"/>
                      <a:pt x="3323540" y="849904"/>
                      <a:pt x="3322384" y="860743"/>
                    </a:cubicBezTo>
                    <a:cubicBezTo>
                      <a:pt x="3302001" y="1023429"/>
                      <a:pt x="3324924" y="1226439"/>
                      <a:pt x="3400997" y="1435418"/>
                    </a:cubicBezTo>
                    <a:cubicBezTo>
                      <a:pt x="3477134" y="1644460"/>
                      <a:pt x="3589973" y="1814703"/>
                      <a:pt x="3710242" y="1926273"/>
                    </a:cubicBezTo>
                    <a:cubicBezTo>
                      <a:pt x="3718103" y="1933777"/>
                      <a:pt x="3729539" y="1936173"/>
                      <a:pt x="3739750" y="1932455"/>
                    </a:cubicBezTo>
                    <a:cubicBezTo>
                      <a:pt x="3749962" y="1928736"/>
                      <a:pt x="3757180" y="1919548"/>
                      <a:pt x="3758375" y="1908746"/>
                    </a:cubicBezTo>
                    <a:cubicBezTo>
                      <a:pt x="3778822" y="1745996"/>
                      <a:pt x="3755835" y="1542987"/>
                      <a:pt x="3679762" y="1334008"/>
                    </a:cubicBezTo>
                    <a:cubicBezTo>
                      <a:pt x="3603689" y="1124966"/>
                      <a:pt x="3490786" y="954723"/>
                      <a:pt x="3370517" y="843153"/>
                    </a:cubicBezTo>
                    <a:close/>
                  </a:path>
                </a:pathLst>
              </a:custGeom>
              <a:solidFill>
                <a:srgbClr val="9B9B9B"/>
              </a:solidFill>
            </p:spPr>
          </p:sp>
        </p:grpSp>
      </p:grpSp>
      <p:sp>
        <p:nvSpPr>
          <p:cNvPr name="TextBox 10" id="10"/>
          <p:cNvSpPr txBox="true"/>
          <p:nvPr/>
        </p:nvSpPr>
        <p:spPr>
          <a:xfrm rot="0">
            <a:off x="1650825" y="1622882"/>
            <a:ext cx="5374141" cy="3181350"/>
          </a:xfrm>
          <a:prstGeom prst="rect">
            <a:avLst/>
          </a:prstGeom>
        </p:spPr>
        <p:txBody>
          <a:bodyPr anchor="t" rtlCol="false" tIns="0" lIns="0" bIns="0" rIns="0">
            <a:spAutoFit/>
          </a:bodyPr>
          <a:lstStyle/>
          <a:p>
            <a:pPr>
              <a:lnSpc>
                <a:spcPts val="8250"/>
              </a:lnSpc>
            </a:pPr>
            <a:r>
              <a:rPr lang="en-US" sz="7500">
                <a:solidFill>
                  <a:srgbClr val="000000"/>
                </a:solidFill>
                <a:latin typeface="Public Sans Bold"/>
              </a:rPr>
              <a:t>Write</a:t>
            </a:r>
          </a:p>
          <a:p>
            <a:pPr marL="0" indent="0" lvl="0">
              <a:lnSpc>
                <a:spcPts val="8250"/>
              </a:lnSpc>
            </a:pPr>
            <a:r>
              <a:rPr lang="en-US" sz="7500">
                <a:solidFill>
                  <a:srgbClr val="000000"/>
                </a:solidFill>
                <a:latin typeface="Public Sans Bold"/>
              </a:rPr>
              <a:t>your topic or idea</a:t>
            </a:r>
          </a:p>
        </p:txBody>
      </p:sp>
      <p:sp>
        <p:nvSpPr>
          <p:cNvPr name="TextBox 11" id="11"/>
          <p:cNvSpPr txBox="true"/>
          <p:nvPr/>
        </p:nvSpPr>
        <p:spPr>
          <a:xfrm rot="0">
            <a:off x="9413823" y="2847735"/>
            <a:ext cx="6689952" cy="698500"/>
          </a:xfrm>
          <a:prstGeom prst="rect">
            <a:avLst/>
          </a:prstGeom>
        </p:spPr>
        <p:txBody>
          <a:bodyPr anchor="t" rtlCol="false" tIns="0" lIns="0" bIns="0" rIns="0">
            <a:spAutoFit/>
          </a:bodyPr>
          <a:lstStyle/>
          <a:p>
            <a:pPr marL="0" indent="0" lvl="0">
              <a:lnSpc>
                <a:spcPts val="5600"/>
              </a:lnSpc>
              <a:spcBef>
                <a:spcPct val="0"/>
              </a:spcBef>
            </a:pPr>
            <a:r>
              <a:rPr lang="en-US" sz="4000">
                <a:solidFill>
                  <a:srgbClr val="000000"/>
                </a:solidFill>
                <a:latin typeface="Public Sans Bold"/>
              </a:rPr>
              <a:t>3 OUT OF 6</a:t>
            </a:r>
          </a:p>
        </p:txBody>
      </p:sp>
      <p:sp>
        <p:nvSpPr>
          <p:cNvPr name="TextBox 12" id="12"/>
          <p:cNvSpPr txBox="true"/>
          <p:nvPr/>
        </p:nvSpPr>
        <p:spPr>
          <a:xfrm rot="0">
            <a:off x="9413823" y="3728079"/>
            <a:ext cx="6689952" cy="415290"/>
          </a:xfrm>
          <a:prstGeom prst="rect">
            <a:avLst/>
          </a:prstGeom>
        </p:spPr>
        <p:txBody>
          <a:bodyPr anchor="t" rtlCol="false" tIns="0" lIns="0" bIns="0" rIns="0">
            <a:spAutoFit/>
          </a:bodyPr>
          <a:lstStyle/>
          <a:p>
            <a:pPr marL="0" indent="0" lvl="0">
              <a:lnSpc>
                <a:spcPts val="3359"/>
              </a:lnSpc>
              <a:spcBef>
                <a:spcPct val="0"/>
              </a:spcBef>
            </a:pPr>
            <a:r>
              <a:rPr lang="en-US" sz="2400">
                <a:solidFill>
                  <a:srgbClr val="9B9B9B"/>
                </a:solidFill>
                <a:latin typeface="Public Sans"/>
              </a:rPr>
              <a:t>Briefly elaborate on what you want to discuss. </a:t>
            </a:r>
          </a:p>
        </p:txBody>
      </p:sp>
      <p:sp>
        <p:nvSpPr>
          <p:cNvPr name="TextBox 13" id="13"/>
          <p:cNvSpPr txBox="true"/>
          <p:nvPr/>
        </p:nvSpPr>
        <p:spPr>
          <a:xfrm rot="0">
            <a:off x="9413823" y="7425633"/>
            <a:ext cx="6689952" cy="698500"/>
          </a:xfrm>
          <a:prstGeom prst="rect">
            <a:avLst/>
          </a:prstGeom>
        </p:spPr>
        <p:txBody>
          <a:bodyPr anchor="t" rtlCol="false" tIns="0" lIns="0" bIns="0" rIns="0">
            <a:spAutoFit/>
          </a:bodyPr>
          <a:lstStyle/>
          <a:p>
            <a:pPr marL="0" indent="0" lvl="0">
              <a:lnSpc>
                <a:spcPts val="5600"/>
              </a:lnSpc>
              <a:spcBef>
                <a:spcPct val="0"/>
              </a:spcBef>
            </a:pPr>
            <a:r>
              <a:rPr lang="en-US" sz="4000">
                <a:solidFill>
                  <a:srgbClr val="000000"/>
                </a:solidFill>
                <a:latin typeface="Public Sans Bold"/>
              </a:rPr>
              <a:t>5 OUT OF 6</a:t>
            </a:r>
          </a:p>
        </p:txBody>
      </p:sp>
      <p:sp>
        <p:nvSpPr>
          <p:cNvPr name="TextBox 14" id="14"/>
          <p:cNvSpPr txBox="true"/>
          <p:nvPr/>
        </p:nvSpPr>
        <p:spPr>
          <a:xfrm rot="0">
            <a:off x="9413823" y="8305978"/>
            <a:ext cx="6689952" cy="415290"/>
          </a:xfrm>
          <a:prstGeom prst="rect">
            <a:avLst/>
          </a:prstGeom>
        </p:spPr>
        <p:txBody>
          <a:bodyPr anchor="t" rtlCol="false" tIns="0" lIns="0" bIns="0" rIns="0">
            <a:spAutoFit/>
          </a:bodyPr>
          <a:lstStyle/>
          <a:p>
            <a:pPr marL="0" indent="0" lvl="0">
              <a:lnSpc>
                <a:spcPts val="3359"/>
              </a:lnSpc>
              <a:spcBef>
                <a:spcPct val="0"/>
              </a:spcBef>
            </a:pPr>
            <a:r>
              <a:rPr lang="en-US" sz="2400">
                <a:solidFill>
                  <a:srgbClr val="9B9B9B"/>
                </a:solidFill>
                <a:latin typeface="Public Sans"/>
              </a:rPr>
              <a:t>Briefly elaborate on what you want to discuss. </a:t>
            </a:r>
          </a:p>
        </p:txBody>
      </p:sp>
    </p:spTree>
  </p:cSld>
  <p:clrMapOvr>
    <a:masterClrMapping/>
  </p:clrMapOvr>
</p:sld>
</file>

<file path=ppt/slides/slide3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003437" y="4533900"/>
            <a:ext cx="12281127" cy="1295400"/>
          </a:xfrm>
          <a:prstGeom prst="rect">
            <a:avLst/>
          </a:prstGeom>
        </p:spPr>
        <p:txBody>
          <a:bodyPr anchor="t" rtlCol="false" tIns="0" lIns="0" bIns="0" rIns="0">
            <a:spAutoFit/>
          </a:bodyPr>
          <a:lstStyle/>
          <a:p>
            <a:pPr algn="ctr" marL="0" indent="0" lvl="0">
              <a:lnSpc>
                <a:spcPts val="9900"/>
              </a:lnSpc>
            </a:pPr>
            <a:r>
              <a:rPr lang="en-US" sz="9000">
                <a:solidFill>
                  <a:srgbClr val="000000"/>
                </a:solidFill>
                <a:latin typeface="Public Sans Bold"/>
              </a:rPr>
              <a:t>Add a section header</a:t>
            </a:r>
          </a:p>
        </p:txBody>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36904" y="4524852"/>
            <a:ext cx="15214191" cy="4520506"/>
            <a:chOff x="0" y="0"/>
            <a:chExt cx="20285588" cy="6027341"/>
          </a:xfrm>
        </p:grpSpPr>
        <p:sp>
          <p:nvSpPr>
            <p:cNvPr name="TextBox 3" id="3"/>
            <p:cNvSpPr txBox="true"/>
            <p:nvPr/>
          </p:nvSpPr>
          <p:spPr>
            <a:xfrm rot="0">
              <a:off x="604662" y="5623739"/>
              <a:ext cx="3542567" cy="403602"/>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1</a:t>
              </a:r>
            </a:p>
          </p:txBody>
        </p:sp>
        <p:sp>
          <p:nvSpPr>
            <p:cNvPr name="TextBox 4" id="4"/>
            <p:cNvSpPr txBox="true"/>
            <p:nvPr/>
          </p:nvSpPr>
          <p:spPr>
            <a:xfrm rot="0">
              <a:off x="4639252" y="5623739"/>
              <a:ext cx="3542567" cy="403602"/>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2</a:t>
              </a:r>
            </a:p>
          </p:txBody>
        </p:sp>
        <p:sp>
          <p:nvSpPr>
            <p:cNvPr name="TextBox 5" id="5"/>
            <p:cNvSpPr txBox="true"/>
            <p:nvPr/>
          </p:nvSpPr>
          <p:spPr>
            <a:xfrm rot="0">
              <a:off x="8673841" y="5623739"/>
              <a:ext cx="3542567" cy="403602"/>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3</a:t>
              </a:r>
            </a:p>
          </p:txBody>
        </p:sp>
        <p:sp>
          <p:nvSpPr>
            <p:cNvPr name="TextBox 6" id="6"/>
            <p:cNvSpPr txBox="true"/>
            <p:nvPr/>
          </p:nvSpPr>
          <p:spPr>
            <a:xfrm rot="0">
              <a:off x="12708431" y="5623739"/>
              <a:ext cx="3542567" cy="403602"/>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4</a:t>
              </a:r>
            </a:p>
          </p:txBody>
        </p:sp>
        <p:sp>
          <p:nvSpPr>
            <p:cNvPr name="TextBox 7" id="7"/>
            <p:cNvSpPr txBox="true"/>
            <p:nvPr/>
          </p:nvSpPr>
          <p:spPr>
            <a:xfrm rot="0">
              <a:off x="16743021" y="5623739"/>
              <a:ext cx="3542567" cy="403602"/>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5</a:t>
              </a:r>
            </a:p>
          </p:txBody>
        </p:sp>
        <p:grpSp>
          <p:nvGrpSpPr>
            <p:cNvPr name="Group 8" id="8"/>
            <p:cNvGrpSpPr>
              <a:grpSpLocks noChangeAspect="true"/>
            </p:cNvGrpSpPr>
            <p:nvPr/>
          </p:nvGrpSpPr>
          <p:grpSpPr>
            <a:xfrm rot="0">
              <a:off x="604662" y="182751"/>
              <a:ext cx="19680927" cy="5326688"/>
              <a:chOff x="0" y="0"/>
              <a:chExt cx="22857753" cy="6186503"/>
            </a:xfrm>
          </p:grpSpPr>
          <p:sp>
            <p:nvSpPr>
              <p:cNvPr name="Freeform 9" id="9"/>
              <p:cNvSpPr/>
              <p:nvPr/>
            </p:nvSpPr>
            <p:spPr>
              <a:xfrm>
                <a:off x="0" y="-6350"/>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sp>
            <p:nvSpPr>
              <p:cNvPr name="Freeform 10" id="10"/>
              <p:cNvSpPr/>
              <p:nvPr/>
            </p:nvSpPr>
            <p:spPr>
              <a:xfrm>
                <a:off x="0" y="1230951"/>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sp>
            <p:nvSpPr>
              <p:cNvPr name="Freeform 11" id="11"/>
              <p:cNvSpPr/>
              <p:nvPr/>
            </p:nvSpPr>
            <p:spPr>
              <a:xfrm>
                <a:off x="0" y="2468251"/>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sp>
            <p:nvSpPr>
              <p:cNvPr name="Freeform 12" id="12"/>
              <p:cNvSpPr/>
              <p:nvPr/>
            </p:nvSpPr>
            <p:spPr>
              <a:xfrm>
                <a:off x="0" y="3705552"/>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sp>
            <p:nvSpPr>
              <p:cNvPr name="Freeform 13" id="13"/>
              <p:cNvSpPr/>
              <p:nvPr/>
            </p:nvSpPr>
            <p:spPr>
              <a:xfrm>
                <a:off x="0" y="4942852"/>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sp>
            <p:nvSpPr>
              <p:cNvPr name="Freeform 14" id="14"/>
              <p:cNvSpPr/>
              <p:nvPr/>
            </p:nvSpPr>
            <p:spPr>
              <a:xfrm>
                <a:off x="0" y="6180153"/>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grpSp>
        <p:sp>
          <p:nvSpPr>
            <p:cNvPr name="TextBox 15" id="15"/>
            <p:cNvSpPr txBox="true"/>
            <p:nvPr/>
          </p:nvSpPr>
          <p:spPr>
            <a:xfrm rot="0">
              <a:off x="0" y="-38100"/>
              <a:ext cx="452262"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50 </a:t>
              </a:r>
            </a:p>
          </p:txBody>
        </p:sp>
        <p:sp>
          <p:nvSpPr>
            <p:cNvPr name="TextBox 16" id="16"/>
            <p:cNvSpPr txBox="true"/>
            <p:nvPr/>
          </p:nvSpPr>
          <p:spPr>
            <a:xfrm rot="0">
              <a:off x="3759" y="1027238"/>
              <a:ext cx="448503"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40 </a:t>
              </a:r>
            </a:p>
          </p:txBody>
        </p:sp>
        <p:sp>
          <p:nvSpPr>
            <p:cNvPr name="TextBox 17" id="17"/>
            <p:cNvSpPr txBox="true"/>
            <p:nvPr/>
          </p:nvSpPr>
          <p:spPr>
            <a:xfrm rot="0">
              <a:off x="3246" y="2092575"/>
              <a:ext cx="449015"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30 </a:t>
              </a:r>
            </a:p>
          </p:txBody>
        </p:sp>
        <p:sp>
          <p:nvSpPr>
            <p:cNvPr name="TextBox 18" id="18"/>
            <p:cNvSpPr txBox="true"/>
            <p:nvPr/>
          </p:nvSpPr>
          <p:spPr>
            <a:xfrm rot="0">
              <a:off x="13669" y="3157913"/>
              <a:ext cx="438593"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20 </a:t>
              </a:r>
            </a:p>
          </p:txBody>
        </p:sp>
        <p:sp>
          <p:nvSpPr>
            <p:cNvPr name="TextBox 19" id="19"/>
            <p:cNvSpPr txBox="true"/>
            <p:nvPr/>
          </p:nvSpPr>
          <p:spPr>
            <a:xfrm rot="0">
              <a:off x="71248" y="4223250"/>
              <a:ext cx="381014"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10 </a:t>
              </a:r>
            </a:p>
          </p:txBody>
        </p:sp>
        <p:sp>
          <p:nvSpPr>
            <p:cNvPr name="TextBox 20" id="20"/>
            <p:cNvSpPr txBox="true"/>
            <p:nvPr/>
          </p:nvSpPr>
          <p:spPr>
            <a:xfrm rot="0">
              <a:off x="195291" y="5288588"/>
              <a:ext cx="256971"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0 </a:t>
              </a:r>
            </a:p>
          </p:txBody>
        </p:sp>
        <p:grpSp>
          <p:nvGrpSpPr>
            <p:cNvPr name="Group 21" id="21"/>
            <p:cNvGrpSpPr>
              <a:grpSpLocks noChangeAspect="true"/>
            </p:cNvGrpSpPr>
            <p:nvPr/>
          </p:nvGrpSpPr>
          <p:grpSpPr>
            <a:xfrm rot="0">
              <a:off x="604662" y="182751"/>
              <a:ext cx="19680927" cy="5326688"/>
              <a:chOff x="0" y="0"/>
              <a:chExt cx="22857753" cy="6186503"/>
            </a:xfrm>
          </p:grpSpPr>
          <p:sp>
            <p:nvSpPr>
              <p:cNvPr name="Freeform 22" id="22"/>
              <p:cNvSpPr/>
              <p:nvPr/>
            </p:nvSpPr>
            <p:spPr>
              <a:xfrm>
                <a:off x="-1706" y="4936486"/>
                <a:ext cx="4117807" cy="1250017"/>
              </a:xfrm>
              <a:custGeom>
                <a:avLst/>
                <a:gdLst/>
                <a:ahLst/>
                <a:cxnLst/>
                <a:rect r="r" b="b" t="t" l="l"/>
                <a:pathLst>
                  <a:path h="1250017" w="4117807">
                    <a:moveTo>
                      <a:pt x="1706" y="1250017"/>
                    </a:moveTo>
                    <a:lnTo>
                      <a:pt x="1706" y="335518"/>
                    </a:lnTo>
                    <a:lnTo>
                      <a:pt x="1706" y="335518"/>
                    </a:lnTo>
                    <a:cubicBezTo>
                      <a:pt x="0" y="247127"/>
                      <a:pt x="33924" y="161765"/>
                      <a:pt x="95838" y="98657"/>
                    </a:cubicBezTo>
                    <a:cubicBezTo>
                      <a:pt x="157752" y="35548"/>
                      <a:pt x="242450" y="0"/>
                      <a:pt x="330858" y="16"/>
                    </a:cubicBezTo>
                    <a:lnTo>
                      <a:pt x="3786950" y="16"/>
                    </a:lnTo>
                    <a:cubicBezTo>
                      <a:pt x="3875358" y="0"/>
                      <a:pt x="3960055" y="35548"/>
                      <a:pt x="4021970" y="98657"/>
                    </a:cubicBezTo>
                    <a:cubicBezTo>
                      <a:pt x="4083883" y="161765"/>
                      <a:pt x="4117807" y="247127"/>
                      <a:pt x="4116101" y="335518"/>
                    </a:cubicBezTo>
                    <a:lnTo>
                      <a:pt x="4116101" y="1250017"/>
                    </a:lnTo>
                    <a:close/>
                  </a:path>
                </a:pathLst>
              </a:custGeom>
              <a:solidFill>
                <a:srgbClr val="000000"/>
              </a:solidFill>
            </p:spPr>
          </p:sp>
          <p:sp>
            <p:nvSpPr>
              <p:cNvPr name="Freeform 23" id="23"/>
              <p:cNvSpPr/>
              <p:nvPr/>
            </p:nvSpPr>
            <p:spPr>
              <a:xfrm>
                <a:off x="4685839" y="3705552"/>
                <a:ext cx="4114396" cy="2480951"/>
              </a:xfrm>
              <a:custGeom>
                <a:avLst/>
                <a:gdLst/>
                <a:ahLst/>
                <a:cxnLst/>
                <a:rect r="r" b="b" t="t" l="l"/>
                <a:pathLst>
                  <a:path h="2480951" w="4114396">
                    <a:moveTo>
                      <a:pt x="0" y="2480951"/>
                    </a:moveTo>
                    <a:lnTo>
                      <a:pt x="0" y="329151"/>
                    </a:lnTo>
                    <a:cubicBezTo>
                      <a:pt x="0" y="147366"/>
                      <a:pt x="147366" y="0"/>
                      <a:pt x="329152" y="0"/>
                    </a:cubicBezTo>
                    <a:lnTo>
                      <a:pt x="3785244" y="0"/>
                    </a:lnTo>
                    <a:cubicBezTo>
                      <a:pt x="3872540" y="0"/>
                      <a:pt x="3956261" y="34678"/>
                      <a:pt x="4017989" y="96406"/>
                    </a:cubicBezTo>
                    <a:cubicBezTo>
                      <a:pt x="4079717" y="158134"/>
                      <a:pt x="4114396" y="241855"/>
                      <a:pt x="4114396" y="329151"/>
                    </a:cubicBezTo>
                    <a:lnTo>
                      <a:pt x="4114396" y="2480951"/>
                    </a:lnTo>
                    <a:close/>
                  </a:path>
                </a:pathLst>
              </a:custGeom>
              <a:solidFill>
                <a:srgbClr val="000000"/>
              </a:solidFill>
            </p:spPr>
          </p:sp>
          <p:sp>
            <p:nvSpPr>
              <p:cNvPr name="Freeform 24" id="24"/>
              <p:cNvSpPr/>
              <p:nvPr/>
            </p:nvSpPr>
            <p:spPr>
              <a:xfrm>
                <a:off x="9371678" y="2468251"/>
                <a:ext cx="4114396" cy="3718252"/>
              </a:xfrm>
              <a:custGeom>
                <a:avLst/>
                <a:gdLst/>
                <a:ahLst/>
                <a:cxnLst/>
                <a:rect r="r" b="b" t="t" l="l"/>
                <a:pathLst>
                  <a:path h="3718252" w="4114396">
                    <a:moveTo>
                      <a:pt x="0" y="3718252"/>
                    </a:moveTo>
                    <a:lnTo>
                      <a:pt x="0" y="329152"/>
                    </a:lnTo>
                    <a:cubicBezTo>
                      <a:pt x="0" y="241855"/>
                      <a:pt x="34679" y="158134"/>
                      <a:pt x="96407" y="96406"/>
                    </a:cubicBezTo>
                    <a:cubicBezTo>
                      <a:pt x="158135" y="34678"/>
                      <a:pt x="241856" y="0"/>
                      <a:pt x="329152" y="0"/>
                    </a:cubicBezTo>
                    <a:lnTo>
                      <a:pt x="3785244" y="0"/>
                    </a:lnTo>
                    <a:cubicBezTo>
                      <a:pt x="3872541" y="0"/>
                      <a:pt x="3956262" y="34678"/>
                      <a:pt x="4017990" y="96406"/>
                    </a:cubicBezTo>
                    <a:cubicBezTo>
                      <a:pt x="4079718" y="158134"/>
                      <a:pt x="4114396" y="241855"/>
                      <a:pt x="4114396" y="329152"/>
                    </a:cubicBezTo>
                    <a:lnTo>
                      <a:pt x="4114396" y="3718252"/>
                    </a:lnTo>
                    <a:close/>
                  </a:path>
                </a:pathLst>
              </a:custGeom>
              <a:solidFill>
                <a:srgbClr val="000000"/>
              </a:solidFill>
            </p:spPr>
          </p:sp>
          <p:sp>
            <p:nvSpPr>
              <p:cNvPr name="Freeform 25" id="25"/>
              <p:cNvSpPr/>
              <p:nvPr/>
            </p:nvSpPr>
            <p:spPr>
              <a:xfrm>
                <a:off x="14057519" y="1230950"/>
                <a:ext cx="4114395" cy="4955553"/>
              </a:xfrm>
              <a:custGeom>
                <a:avLst/>
                <a:gdLst/>
                <a:ahLst/>
                <a:cxnLst/>
                <a:rect r="r" b="b" t="t" l="l"/>
                <a:pathLst>
                  <a:path h="4955553" w="4114395">
                    <a:moveTo>
                      <a:pt x="0" y="4955553"/>
                    </a:moveTo>
                    <a:lnTo>
                      <a:pt x="0" y="329152"/>
                    </a:lnTo>
                    <a:cubicBezTo>
                      <a:pt x="0" y="147367"/>
                      <a:pt x="147366" y="1"/>
                      <a:pt x="329150" y="1"/>
                    </a:cubicBezTo>
                    <a:lnTo>
                      <a:pt x="3785243" y="1"/>
                    </a:lnTo>
                    <a:cubicBezTo>
                      <a:pt x="3872540" y="0"/>
                      <a:pt x="3956261" y="34679"/>
                      <a:pt x="4017989" y="96407"/>
                    </a:cubicBezTo>
                    <a:cubicBezTo>
                      <a:pt x="4079717" y="158135"/>
                      <a:pt x="4114395" y="241856"/>
                      <a:pt x="4114395" y="329152"/>
                    </a:cubicBezTo>
                    <a:lnTo>
                      <a:pt x="4114395" y="4955553"/>
                    </a:lnTo>
                    <a:close/>
                  </a:path>
                </a:pathLst>
              </a:custGeom>
              <a:solidFill>
                <a:srgbClr val="000000"/>
              </a:solidFill>
            </p:spPr>
          </p:sp>
          <p:sp>
            <p:nvSpPr>
              <p:cNvPr name="Freeform 26" id="26"/>
              <p:cNvSpPr/>
              <p:nvPr/>
            </p:nvSpPr>
            <p:spPr>
              <a:xfrm>
                <a:off x="18743357" y="-6350"/>
                <a:ext cx="4114395" cy="6192853"/>
              </a:xfrm>
              <a:custGeom>
                <a:avLst/>
                <a:gdLst/>
                <a:ahLst/>
                <a:cxnLst/>
                <a:rect r="r" b="b" t="t" l="l"/>
                <a:pathLst>
                  <a:path h="6192853" w="4114395">
                    <a:moveTo>
                      <a:pt x="0" y="6192853"/>
                    </a:moveTo>
                    <a:lnTo>
                      <a:pt x="0" y="329152"/>
                    </a:lnTo>
                    <a:cubicBezTo>
                      <a:pt x="0" y="241855"/>
                      <a:pt x="34678" y="158134"/>
                      <a:pt x="96406" y="96406"/>
                    </a:cubicBezTo>
                    <a:cubicBezTo>
                      <a:pt x="158134" y="34678"/>
                      <a:pt x="241855" y="0"/>
                      <a:pt x="329152" y="0"/>
                    </a:cubicBezTo>
                    <a:lnTo>
                      <a:pt x="3785245" y="0"/>
                    </a:lnTo>
                    <a:cubicBezTo>
                      <a:pt x="3967029" y="1"/>
                      <a:pt x="4114395" y="147367"/>
                      <a:pt x="4114395" y="329152"/>
                    </a:cubicBezTo>
                    <a:lnTo>
                      <a:pt x="4114395" y="6192853"/>
                    </a:lnTo>
                    <a:close/>
                  </a:path>
                </a:pathLst>
              </a:custGeom>
              <a:solidFill>
                <a:srgbClr val="000000"/>
              </a:solidFill>
            </p:spPr>
          </p:sp>
          <p:sp>
            <p:nvSpPr>
              <p:cNvPr name="Freeform 27" id="27"/>
              <p:cNvSpPr/>
              <p:nvPr/>
            </p:nvSpPr>
            <p:spPr>
              <a:xfrm>
                <a:off x="0" y="5561503"/>
                <a:ext cx="4114395" cy="625000"/>
              </a:xfrm>
              <a:custGeom>
                <a:avLst/>
                <a:gdLst/>
                <a:ahLst/>
                <a:cxnLst/>
                <a:rect r="r" b="b" t="t" l="l"/>
                <a:pathLst>
                  <a:path h="625000" w="4114395">
                    <a:moveTo>
                      <a:pt x="0" y="0"/>
                    </a:moveTo>
                    <a:lnTo>
                      <a:pt x="4114395" y="0"/>
                    </a:lnTo>
                    <a:lnTo>
                      <a:pt x="4114395" y="625000"/>
                    </a:lnTo>
                    <a:lnTo>
                      <a:pt x="0" y="625000"/>
                    </a:lnTo>
                    <a:close/>
                  </a:path>
                </a:pathLst>
              </a:custGeom>
              <a:solidFill>
                <a:srgbClr val="000000"/>
              </a:solidFill>
            </p:spPr>
          </p:sp>
          <p:sp>
            <p:nvSpPr>
              <p:cNvPr name="Freeform 28" id="28"/>
              <p:cNvSpPr/>
              <p:nvPr/>
            </p:nvSpPr>
            <p:spPr>
              <a:xfrm>
                <a:off x="4685839" y="4201742"/>
                <a:ext cx="4114396" cy="1984761"/>
              </a:xfrm>
              <a:custGeom>
                <a:avLst/>
                <a:gdLst/>
                <a:ahLst/>
                <a:cxnLst/>
                <a:rect r="r" b="b" t="t" l="l"/>
                <a:pathLst>
                  <a:path h="1984761" w="4114396">
                    <a:moveTo>
                      <a:pt x="0" y="0"/>
                    </a:moveTo>
                    <a:lnTo>
                      <a:pt x="4114396" y="0"/>
                    </a:lnTo>
                    <a:lnTo>
                      <a:pt x="4114396" y="1984761"/>
                    </a:lnTo>
                    <a:lnTo>
                      <a:pt x="0" y="1984761"/>
                    </a:lnTo>
                    <a:close/>
                  </a:path>
                </a:pathLst>
              </a:custGeom>
              <a:solidFill>
                <a:srgbClr val="000000"/>
              </a:solidFill>
            </p:spPr>
          </p:sp>
          <p:sp>
            <p:nvSpPr>
              <p:cNvPr name="Freeform 29" id="29"/>
              <p:cNvSpPr/>
              <p:nvPr/>
            </p:nvSpPr>
            <p:spPr>
              <a:xfrm>
                <a:off x="9371678" y="3087960"/>
                <a:ext cx="4114396" cy="3098543"/>
              </a:xfrm>
              <a:custGeom>
                <a:avLst/>
                <a:gdLst/>
                <a:ahLst/>
                <a:cxnLst/>
                <a:rect r="r" b="b" t="t" l="l"/>
                <a:pathLst>
                  <a:path h="3098543" w="4114396">
                    <a:moveTo>
                      <a:pt x="0" y="0"/>
                    </a:moveTo>
                    <a:lnTo>
                      <a:pt x="4114396" y="0"/>
                    </a:lnTo>
                    <a:lnTo>
                      <a:pt x="4114396" y="3098543"/>
                    </a:lnTo>
                    <a:lnTo>
                      <a:pt x="0" y="3098543"/>
                    </a:lnTo>
                    <a:close/>
                  </a:path>
                </a:pathLst>
              </a:custGeom>
              <a:solidFill>
                <a:srgbClr val="000000"/>
              </a:solidFill>
            </p:spPr>
          </p:sp>
          <p:sp>
            <p:nvSpPr>
              <p:cNvPr name="Freeform 30" id="30"/>
              <p:cNvSpPr/>
              <p:nvPr/>
            </p:nvSpPr>
            <p:spPr>
              <a:xfrm>
                <a:off x="14057519" y="2222061"/>
                <a:ext cx="4114395" cy="3964442"/>
              </a:xfrm>
              <a:custGeom>
                <a:avLst/>
                <a:gdLst/>
                <a:ahLst/>
                <a:cxnLst/>
                <a:rect r="r" b="b" t="t" l="l"/>
                <a:pathLst>
                  <a:path h="3964442" w="4114395">
                    <a:moveTo>
                      <a:pt x="0" y="0"/>
                    </a:moveTo>
                    <a:lnTo>
                      <a:pt x="4114395" y="0"/>
                    </a:lnTo>
                    <a:lnTo>
                      <a:pt x="4114395" y="3964442"/>
                    </a:lnTo>
                    <a:lnTo>
                      <a:pt x="0" y="3964442"/>
                    </a:lnTo>
                    <a:close/>
                  </a:path>
                </a:pathLst>
              </a:custGeom>
              <a:solidFill>
                <a:srgbClr val="000000"/>
              </a:solidFill>
            </p:spPr>
          </p:sp>
          <p:sp>
            <p:nvSpPr>
              <p:cNvPr name="Freeform 31" id="31"/>
              <p:cNvSpPr/>
              <p:nvPr/>
            </p:nvSpPr>
            <p:spPr>
              <a:xfrm>
                <a:off x="18743357" y="984506"/>
                <a:ext cx="4114395" cy="5201997"/>
              </a:xfrm>
              <a:custGeom>
                <a:avLst/>
                <a:gdLst/>
                <a:ahLst/>
                <a:cxnLst/>
                <a:rect r="r" b="b" t="t" l="l"/>
                <a:pathLst>
                  <a:path h="5201997" w="4114395">
                    <a:moveTo>
                      <a:pt x="0" y="0"/>
                    </a:moveTo>
                    <a:lnTo>
                      <a:pt x="4114395" y="0"/>
                    </a:lnTo>
                    <a:lnTo>
                      <a:pt x="4114395" y="5201997"/>
                    </a:lnTo>
                    <a:lnTo>
                      <a:pt x="0" y="5201997"/>
                    </a:lnTo>
                    <a:close/>
                  </a:path>
                </a:pathLst>
              </a:custGeom>
              <a:solidFill>
                <a:srgbClr val="000000"/>
              </a:solidFill>
            </p:spPr>
          </p:sp>
          <p:sp>
            <p:nvSpPr>
              <p:cNvPr name="Freeform 32" id="32"/>
              <p:cNvSpPr/>
              <p:nvPr/>
            </p:nvSpPr>
            <p:spPr>
              <a:xfrm>
                <a:off x="0" y="6186503"/>
                <a:ext cx="4114395" cy="0"/>
              </a:xfrm>
              <a:custGeom>
                <a:avLst/>
                <a:gdLst/>
                <a:ahLst/>
                <a:cxnLst/>
                <a:rect r="r" b="b" t="t" l="l"/>
                <a:pathLst>
                  <a:path h="0" w="4114395">
                    <a:moveTo>
                      <a:pt x="0" y="0"/>
                    </a:moveTo>
                    <a:lnTo>
                      <a:pt x="4114395" y="0"/>
                    </a:lnTo>
                    <a:lnTo>
                      <a:pt x="4114395" y="0"/>
                    </a:lnTo>
                    <a:lnTo>
                      <a:pt x="0" y="0"/>
                    </a:lnTo>
                    <a:close/>
                  </a:path>
                </a:pathLst>
              </a:custGeom>
              <a:solidFill>
                <a:srgbClr val="9B9B9B"/>
              </a:solidFill>
            </p:spPr>
          </p:sp>
          <p:sp>
            <p:nvSpPr>
              <p:cNvPr name="Freeform 33" id="33"/>
              <p:cNvSpPr/>
              <p:nvPr/>
            </p:nvSpPr>
            <p:spPr>
              <a:xfrm>
                <a:off x="4685839" y="5194122"/>
                <a:ext cx="4114396" cy="992381"/>
              </a:xfrm>
              <a:custGeom>
                <a:avLst/>
                <a:gdLst/>
                <a:ahLst/>
                <a:cxnLst/>
                <a:rect r="r" b="b" t="t" l="l"/>
                <a:pathLst>
                  <a:path h="992381" w="4114396">
                    <a:moveTo>
                      <a:pt x="0" y="0"/>
                    </a:moveTo>
                    <a:lnTo>
                      <a:pt x="4114396" y="0"/>
                    </a:lnTo>
                    <a:lnTo>
                      <a:pt x="4114396" y="992381"/>
                    </a:lnTo>
                    <a:lnTo>
                      <a:pt x="0" y="992381"/>
                    </a:lnTo>
                    <a:close/>
                  </a:path>
                </a:pathLst>
              </a:custGeom>
              <a:solidFill>
                <a:srgbClr val="9B9B9B"/>
              </a:solidFill>
            </p:spPr>
          </p:sp>
          <p:sp>
            <p:nvSpPr>
              <p:cNvPr name="Freeform 34" id="34"/>
              <p:cNvSpPr/>
              <p:nvPr/>
            </p:nvSpPr>
            <p:spPr>
              <a:xfrm>
                <a:off x="9371678" y="4327377"/>
                <a:ext cx="4114396" cy="1859126"/>
              </a:xfrm>
              <a:custGeom>
                <a:avLst/>
                <a:gdLst/>
                <a:ahLst/>
                <a:cxnLst/>
                <a:rect r="r" b="b" t="t" l="l"/>
                <a:pathLst>
                  <a:path h="1859126" w="4114396">
                    <a:moveTo>
                      <a:pt x="0" y="0"/>
                    </a:moveTo>
                    <a:lnTo>
                      <a:pt x="4114396" y="0"/>
                    </a:lnTo>
                    <a:lnTo>
                      <a:pt x="4114396" y="1859126"/>
                    </a:lnTo>
                    <a:lnTo>
                      <a:pt x="0" y="1859126"/>
                    </a:lnTo>
                    <a:close/>
                  </a:path>
                </a:pathLst>
              </a:custGeom>
              <a:solidFill>
                <a:srgbClr val="9B9B9B"/>
              </a:solidFill>
            </p:spPr>
          </p:sp>
          <p:sp>
            <p:nvSpPr>
              <p:cNvPr name="Freeform 35" id="35"/>
              <p:cNvSpPr/>
              <p:nvPr/>
            </p:nvSpPr>
            <p:spPr>
              <a:xfrm>
                <a:off x="14057519" y="3956504"/>
                <a:ext cx="4114395" cy="2229999"/>
              </a:xfrm>
              <a:custGeom>
                <a:avLst/>
                <a:gdLst/>
                <a:ahLst/>
                <a:cxnLst/>
                <a:rect r="r" b="b" t="t" l="l"/>
                <a:pathLst>
                  <a:path h="2229999" w="4114395">
                    <a:moveTo>
                      <a:pt x="0" y="0"/>
                    </a:moveTo>
                    <a:lnTo>
                      <a:pt x="4114395" y="0"/>
                    </a:lnTo>
                    <a:lnTo>
                      <a:pt x="4114395" y="2229999"/>
                    </a:lnTo>
                    <a:lnTo>
                      <a:pt x="0" y="2229999"/>
                    </a:lnTo>
                    <a:close/>
                  </a:path>
                </a:pathLst>
              </a:custGeom>
              <a:solidFill>
                <a:srgbClr val="9B9B9B"/>
              </a:solidFill>
            </p:spPr>
          </p:sp>
          <p:sp>
            <p:nvSpPr>
              <p:cNvPr name="Freeform 36" id="36"/>
              <p:cNvSpPr/>
              <p:nvPr/>
            </p:nvSpPr>
            <p:spPr>
              <a:xfrm>
                <a:off x="18743357" y="3461648"/>
                <a:ext cx="4114395" cy="2724855"/>
              </a:xfrm>
              <a:custGeom>
                <a:avLst/>
                <a:gdLst/>
                <a:ahLst/>
                <a:cxnLst/>
                <a:rect r="r" b="b" t="t" l="l"/>
                <a:pathLst>
                  <a:path h="2724855" w="4114395">
                    <a:moveTo>
                      <a:pt x="0" y="0"/>
                    </a:moveTo>
                    <a:lnTo>
                      <a:pt x="4114395" y="0"/>
                    </a:lnTo>
                    <a:lnTo>
                      <a:pt x="4114395" y="2724855"/>
                    </a:lnTo>
                    <a:lnTo>
                      <a:pt x="0" y="2724855"/>
                    </a:lnTo>
                    <a:close/>
                  </a:path>
                </a:pathLst>
              </a:custGeom>
              <a:solidFill>
                <a:srgbClr val="9B9B9B"/>
              </a:solidFill>
            </p:spPr>
          </p:sp>
        </p:grpSp>
      </p:grpSp>
      <p:sp>
        <p:nvSpPr>
          <p:cNvPr name="TextBox 37" id="37"/>
          <p:cNvSpPr txBox="true"/>
          <p:nvPr/>
        </p:nvSpPr>
        <p:spPr>
          <a:xfrm rot="0">
            <a:off x="1558893" y="1298792"/>
            <a:ext cx="6879091"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38" id="38"/>
          <p:cNvSpPr txBox="true"/>
          <p:nvPr/>
        </p:nvSpPr>
        <p:spPr>
          <a:xfrm rot="0">
            <a:off x="9144000" y="1355942"/>
            <a:ext cx="7585107" cy="46482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085850"/>
            <a:ext cx="11584441"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Tree>
  </p:cSld>
  <p:clrMapOvr>
    <a:masterClrMapping/>
  </p:clrMapOvr>
</p:sld>
</file>

<file path=ppt/slides/slide3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818550" y="1779846"/>
            <a:ext cx="12650901" cy="1085850"/>
          </a:xfrm>
          <a:prstGeom prst="rect">
            <a:avLst/>
          </a:prstGeom>
        </p:spPr>
        <p:txBody>
          <a:bodyPr anchor="t" rtlCol="false" tIns="0" lIns="0" bIns="0" rIns="0">
            <a:spAutoFit/>
          </a:bodyPr>
          <a:lstStyle/>
          <a:p>
            <a:pPr algn="ctr" marL="0" indent="0" lvl="0">
              <a:lnSpc>
                <a:spcPts val="8250"/>
              </a:lnSpc>
            </a:pPr>
            <a:r>
              <a:rPr lang="en-US" sz="7500">
                <a:solidFill>
                  <a:srgbClr val="000000"/>
                </a:solidFill>
                <a:latin typeface="Public Sans Bold"/>
              </a:rPr>
              <a:t>Write your topic or idea</a:t>
            </a:r>
          </a:p>
        </p:txBody>
      </p:sp>
      <p:sp>
        <p:nvSpPr>
          <p:cNvPr name="TextBox 3" id="3"/>
          <p:cNvSpPr txBox="true"/>
          <p:nvPr/>
        </p:nvSpPr>
        <p:spPr>
          <a:xfrm rot="0">
            <a:off x="1327504" y="5699994"/>
            <a:ext cx="2765652" cy="10668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4" id="4"/>
          <p:cNvSpPr txBox="true"/>
          <p:nvPr/>
        </p:nvSpPr>
        <p:spPr>
          <a:xfrm rot="0">
            <a:off x="1327504" y="6929589"/>
            <a:ext cx="2765652" cy="12534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Briefly elaborate on what you want to discuss. </a:t>
            </a:r>
          </a:p>
        </p:txBody>
      </p:sp>
      <p:sp>
        <p:nvSpPr>
          <p:cNvPr name="TextBox 5" id="5"/>
          <p:cNvSpPr txBox="true"/>
          <p:nvPr/>
        </p:nvSpPr>
        <p:spPr>
          <a:xfrm rot="0">
            <a:off x="5616618" y="5699994"/>
            <a:ext cx="2765652" cy="10668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6" id="6"/>
          <p:cNvSpPr txBox="true"/>
          <p:nvPr/>
        </p:nvSpPr>
        <p:spPr>
          <a:xfrm rot="0">
            <a:off x="5616618" y="6929589"/>
            <a:ext cx="2765652" cy="12534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Briefly elaborate on what you want to discuss. </a:t>
            </a:r>
          </a:p>
        </p:txBody>
      </p:sp>
      <p:sp>
        <p:nvSpPr>
          <p:cNvPr name="TextBox 7" id="7"/>
          <p:cNvSpPr txBox="true"/>
          <p:nvPr/>
        </p:nvSpPr>
        <p:spPr>
          <a:xfrm rot="0">
            <a:off x="9905731" y="5699994"/>
            <a:ext cx="2765652" cy="10668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8" id="8"/>
          <p:cNvSpPr txBox="true"/>
          <p:nvPr/>
        </p:nvSpPr>
        <p:spPr>
          <a:xfrm rot="0">
            <a:off x="9905731" y="6929589"/>
            <a:ext cx="2765652" cy="12534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Briefly elaborate on what you want to discuss. </a:t>
            </a:r>
          </a:p>
        </p:txBody>
      </p:sp>
      <p:sp>
        <p:nvSpPr>
          <p:cNvPr name="TextBox 9" id="9"/>
          <p:cNvSpPr txBox="true"/>
          <p:nvPr/>
        </p:nvSpPr>
        <p:spPr>
          <a:xfrm rot="0">
            <a:off x="14194844" y="5699994"/>
            <a:ext cx="2765652" cy="10668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10" id="10"/>
          <p:cNvSpPr txBox="true"/>
          <p:nvPr/>
        </p:nvSpPr>
        <p:spPr>
          <a:xfrm rot="0">
            <a:off x="14194844" y="6929589"/>
            <a:ext cx="2765652" cy="12534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Briefly elaborate on what you want to discuss. </a:t>
            </a:r>
          </a:p>
        </p:txBody>
      </p:sp>
      <p:sp>
        <p:nvSpPr>
          <p:cNvPr name="TextBox 11" id="11"/>
          <p:cNvSpPr txBox="true"/>
          <p:nvPr/>
        </p:nvSpPr>
        <p:spPr>
          <a:xfrm rot="0">
            <a:off x="1327504" y="448627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01</a:t>
            </a:r>
          </a:p>
        </p:txBody>
      </p:sp>
      <p:sp>
        <p:nvSpPr>
          <p:cNvPr name="TextBox 12" id="12"/>
          <p:cNvSpPr txBox="true"/>
          <p:nvPr/>
        </p:nvSpPr>
        <p:spPr>
          <a:xfrm rot="0">
            <a:off x="5616618" y="448627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02</a:t>
            </a:r>
          </a:p>
        </p:txBody>
      </p:sp>
      <p:sp>
        <p:nvSpPr>
          <p:cNvPr name="TextBox 13" id="13"/>
          <p:cNvSpPr txBox="true"/>
          <p:nvPr/>
        </p:nvSpPr>
        <p:spPr>
          <a:xfrm rot="0">
            <a:off x="9905731" y="448627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03</a:t>
            </a:r>
          </a:p>
        </p:txBody>
      </p:sp>
      <p:sp>
        <p:nvSpPr>
          <p:cNvPr name="TextBox 14" id="14"/>
          <p:cNvSpPr txBox="true"/>
          <p:nvPr/>
        </p:nvSpPr>
        <p:spPr>
          <a:xfrm rot="0">
            <a:off x="14194844" y="448627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04</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03224" y="1435599"/>
            <a:ext cx="15681552" cy="1085850"/>
          </a:xfrm>
          <a:prstGeom prst="rect">
            <a:avLst/>
          </a:prstGeom>
        </p:spPr>
        <p:txBody>
          <a:bodyPr anchor="t" rtlCol="false" tIns="0" lIns="0" bIns="0" rIns="0">
            <a:spAutoFit/>
          </a:bodyPr>
          <a:lstStyle/>
          <a:p>
            <a:pPr algn="ctr" marL="0" indent="0" lvl="0">
              <a:lnSpc>
                <a:spcPts val="8250"/>
              </a:lnSpc>
            </a:pPr>
            <a:r>
              <a:rPr lang="en-US" sz="7500">
                <a:solidFill>
                  <a:srgbClr val="000000"/>
                </a:solidFill>
                <a:latin typeface="Public Sans Bold"/>
              </a:rPr>
              <a:t>Write your topic or idea</a:t>
            </a:r>
          </a:p>
        </p:txBody>
      </p:sp>
      <p:sp>
        <p:nvSpPr>
          <p:cNvPr name="TextBox 3" id="3"/>
          <p:cNvSpPr txBox="true"/>
          <p:nvPr/>
        </p:nvSpPr>
        <p:spPr>
          <a:xfrm rot="0">
            <a:off x="1788999" y="2913335"/>
            <a:ext cx="14710002" cy="464820"/>
          </a:xfrm>
          <a:prstGeom prst="rect">
            <a:avLst/>
          </a:prstGeom>
        </p:spPr>
        <p:txBody>
          <a:bodyPr anchor="t" rtlCol="false" tIns="0" lIns="0" bIns="0" rIns="0">
            <a:spAutoFit/>
          </a:bodyPr>
          <a:lstStyle/>
          <a:p>
            <a:pPr algn="ctr" marL="0" indent="0" lvl="0">
              <a:lnSpc>
                <a:spcPts val="3779"/>
              </a:lnSpc>
              <a:spcBef>
                <a:spcPct val="0"/>
              </a:spcBef>
            </a:pPr>
            <a:r>
              <a:rPr lang="en-US" sz="2700">
                <a:solidFill>
                  <a:srgbClr val="9B9B9B"/>
                </a:solidFill>
                <a:latin typeface="Public Sans"/>
              </a:rPr>
              <a:t>Briefly elaborate on what you want to discuss. </a:t>
            </a:r>
          </a:p>
        </p:txBody>
      </p:sp>
      <p:pic>
        <p:nvPicPr>
          <p:cNvPr name="Picture 4" id="4"/>
          <p:cNvPicPr>
            <a:picLocks noChangeAspect="true"/>
          </p:cNvPicPr>
          <p:nvPr/>
        </p:nvPicPr>
        <p:blipFill>
          <a:blip r:embed="rId2"/>
          <a:srcRect l="2718" t="29632" r="3303" b="33277"/>
          <a:stretch>
            <a:fillRect/>
          </a:stretch>
        </p:blipFill>
        <p:spPr>
          <a:xfrm flipH="false" flipV="false" rot="0">
            <a:off x="1028700" y="4798377"/>
            <a:ext cx="16230600" cy="4459922"/>
          </a:xfrm>
          <a:prstGeom prst="rect">
            <a:avLst/>
          </a:prstGeom>
        </p:spPr>
      </p:pic>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4080" r="0" b="6266"/>
          <a:stretch>
            <a:fillRect/>
          </a:stretch>
        </p:blipFill>
        <p:spPr>
          <a:xfrm flipH="false" flipV="false" rot="0">
            <a:off x="1028700" y="1028700"/>
            <a:ext cx="9197294"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55822" y="1028700"/>
            <a:ext cx="6172200" cy="8229600"/>
          </a:xfrm>
          <a:prstGeom prst="rect">
            <a:avLst/>
          </a:prstGeom>
        </p:spPr>
      </p:pic>
      <p:sp>
        <p:nvSpPr>
          <p:cNvPr name="TextBox 4" id="4"/>
          <p:cNvSpPr txBox="true"/>
          <p:nvPr/>
        </p:nvSpPr>
        <p:spPr>
          <a:xfrm rot="0">
            <a:off x="7457421" y="3781104"/>
            <a:ext cx="10293202" cy="3279859"/>
          </a:xfrm>
          <a:prstGeom prst="rect">
            <a:avLst/>
          </a:prstGeom>
        </p:spPr>
        <p:txBody>
          <a:bodyPr anchor="t" rtlCol="false" tIns="0" lIns="0" bIns="0" rIns="0">
            <a:spAutoFit/>
          </a:bodyPr>
          <a:lstStyle/>
          <a:p>
            <a:pPr>
              <a:lnSpc>
                <a:spcPts val="8745"/>
              </a:lnSpc>
            </a:pPr>
            <a:r>
              <a:rPr lang="en-US" sz="6246">
                <a:solidFill>
                  <a:srgbClr val="000000"/>
                </a:solidFill>
                <a:latin typeface="Public Sans Bold Italics"/>
              </a:rPr>
              <a:t>Thank You</a:t>
            </a:r>
          </a:p>
          <a:p>
            <a:pPr marL="0" indent="0" lvl="0">
              <a:lnSpc>
                <a:spcPts val="8745"/>
              </a:lnSpc>
              <a:spcBef>
                <a:spcPct val="0"/>
              </a:spcBef>
            </a:pPr>
            <a:r>
              <a:rPr lang="en-US" sz="6246">
                <a:solidFill>
                  <a:srgbClr val="000000"/>
                </a:solidFill>
                <a:latin typeface="Public Sans Bold Italics"/>
              </a:rPr>
              <a:t>Abraham, Helen, Kassem &amp; Rahmi</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278" t="0" r="15927" b="0"/>
          <a:stretch>
            <a:fillRect/>
          </a:stretch>
        </p:blipFill>
        <p:spPr>
          <a:xfrm flipH="false" flipV="false" rot="0">
            <a:off x="1028700" y="1028700"/>
            <a:ext cx="4432679" cy="8229600"/>
          </a:xfrm>
          <a:prstGeom prst="rect">
            <a:avLst/>
          </a:prstGeom>
        </p:spPr>
      </p:pic>
      <p:sp>
        <p:nvSpPr>
          <p:cNvPr name="TextBox 3" id="3"/>
          <p:cNvSpPr txBox="true"/>
          <p:nvPr/>
        </p:nvSpPr>
        <p:spPr>
          <a:xfrm rot="0">
            <a:off x="7361124" y="2536838"/>
            <a:ext cx="9071202" cy="5305425"/>
          </a:xfrm>
          <a:prstGeom prst="rect">
            <a:avLst/>
          </a:prstGeom>
        </p:spPr>
        <p:txBody>
          <a:bodyPr anchor="t" rtlCol="false" tIns="0" lIns="0" bIns="0" rIns="0">
            <a:spAutoFit/>
          </a:bodyPr>
          <a:lstStyle/>
          <a:p>
            <a:pPr marL="0" indent="0" lvl="0">
              <a:lnSpc>
                <a:spcPts val="8400"/>
              </a:lnSpc>
            </a:pPr>
            <a:r>
              <a:rPr lang="en-US" sz="7000">
                <a:solidFill>
                  <a:srgbClr val="000000"/>
                </a:solidFill>
                <a:latin typeface="Public Sans Bold"/>
              </a:rPr>
              <a:t>THE FUTURE BELONGS TO THOSE WHO BELIEVE IN THE BEAUTY OF THEIR DREAMS.</a:t>
            </a:r>
          </a:p>
        </p:txBody>
      </p:sp>
      <p:sp>
        <p:nvSpPr>
          <p:cNvPr name="TextBox 4" id="4"/>
          <p:cNvSpPr txBox="true"/>
          <p:nvPr/>
        </p:nvSpPr>
        <p:spPr>
          <a:xfrm rot="0">
            <a:off x="7361124" y="8455932"/>
            <a:ext cx="9071202" cy="533400"/>
          </a:xfrm>
          <a:prstGeom prst="rect">
            <a:avLst/>
          </a:prstGeom>
        </p:spPr>
        <p:txBody>
          <a:bodyPr anchor="t" rtlCol="false" tIns="0" lIns="0" bIns="0" rIns="0">
            <a:spAutoFit/>
          </a:bodyPr>
          <a:lstStyle/>
          <a:p>
            <a:pPr marL="0" indent="0" lvl="0">
              <a:lnSpc>
                <a:spcPts val="4200"/>
              </a:lnSpc>
              <a:spcBef>
                <a:spcPct val="0"/>
              </a:spcBef>
            </a:pPr>
            <a:r>
              <a:rPr lang="en-US" sz="3000">
                <a:solidFill>
                  <a:srgbClr val="9B9B9B"/>
                </a:solidFill>
                <a:latin typeface="Public Sans"/>
              </a:rPr>
              <a:t>— Eleanor Roosevelt</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361124" y="1297668"/>
            <a:ext cx="747830" cy="568351"/>
          </a:xfrm>
          <a:prstGeom prst="rect">
            <a:avLst/>
          </a:prstGeom>
        </p:spPr>
      </p:pic>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77165" y="3433762"/>
            <a:ext cx="5120380"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Free Resources</a:t>
            </a:r>
          </a:p>
        </p:txBody>
      </p:sp>
      <p:sp>
        <p:nvSpPr>
          <p:cNvPr name="TextBox 3" id="3"/>
          <p:cNvSpPr txBox="true"/>
          <p:nvPr/>
        </p:nvSpPr>
        <p:spPr>
          <a:xfrm rot="0">
            <a:off x="1477165" y="5969318"/>
            <a:ext cx="5120380" cy="941070"/>
          </a:xfrm>
          <a:prstGeom prst="rect">
            <a:avLst/>
          </a:prstGeom>
        </p:spPr>
        <p:txBody>
          <a:bodyPr anchor="t" rtlCol="false" tIns="0" lIns="0" bIns="0" rIns="0">
            <a:spAutoFit/>
          </a:bodyPr>
          <a:lstStyle/>
          <a:p>
            <a:pPr>
              <a:lnSpc>
                <a:spcPts val="3779"/>
              </a:lnSpc>
            </a:pPr>
            <a:r>
              <a:rPr lang="en-US" sz="2700">
                <a:solidFill>
                  <a:srgbClr val="9B9B9B"/>
                </a:solidFill>
                <a:latin typeface="Public Sans"/>
              </a:rPr>
              <a:t>Use these elements</a:t>
            </a:r>
          </a:p>
          <a:p>
            <a:pPr algn="l" marL="0" indent="0" lvl="0">
              <a:lnSpc>
                <a:spcPts val="3779"/>
              </a:lnSpc>
              <a:spcBef>
                <a:spcPct val="0"/>
              </a:spcBef>
            </a:pPr>
            <a:r>
              <a:rPr lang="en-US" sz="2700">
                <a:solidFill>
                  <a:srgbClr val="9B9B9B"/>
                </a:solidFill>
                <a:latin typeface="Public Sans"/>
              </a:rPr>
              <a:t>in your Canva presentation.</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72460" y="1618553"/>
            <a:ext cx="659814" cy="476266"/>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148748" y="1512938"/>
            <a:ext cx="523747" cy="687496"/>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593549" y="1565745"/>
            <a:ext cx="593756" cy="581881"/>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4726371" y="1512938"/>
            <a:ext cx="458747" cy="687496"/>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3146318" y="1561707"/>
            <a:ext cx="558850" cy="589957"/>
          </a:xfrm>
          <a:prstGeom prst="rect">
            <a:avLst/>
          </a:prstGeom>
        </p:spPr>
      </p:pic>
      <p:pic>
        <p:nvPicPr>
          <p:cNvPr name="Picture 9" id="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6163684" y="1512938"/>
            <a:ext cx="612496" cy="687496"/>
          </a:xfrm>
          <a:prstGeom prst="rect">
            <a:avLst/>
          </a:prstGeom>
        </p:spPr>
      </p:pic>
      <p:pic>
        <p:nvPicPr>
          <p:cNvPr name="Picture 10" id="10"/>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8566515" y="8171273"/>
            <a:ext cx="665760" cy="518082"/>
          </a:xfrm>
          <a:prstGeom prst="rect">
            <a:avLst/>
          </a:prstGeom>
        </p:spPr>
      </p:pic>
      <p:pic>
        <p:nvPicPr>
          <p:cNvPr name="Picture 11" id="11"/>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0273122" y="8086566"/>
            <a:ext cx="274998" cy="687496"/>
          </a:xfrm>
          <a:prstGeom prst="rect">
            <a:avLst/>
          </a:prstGeom>
        </p:spPr>
      </p:pic>
      <p:pic>
        <p:nvPicPr>
          <p:cNvPr name="Picture 12" id="12"/>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11536933" y="8188653"/>
            <a:ext cx="706988" cy="483323"/>
          </a:xfrm>
          <a:prstGeom prst="rect">
            <a:avLst/>
          </a:prstGeom>
        </p:spPr>
      </p:pic>
      <p:pic>
        <p:nvPicPr>
          <p:cNvPr name="Picture 13" id="13"/>
          <p:cNvPicPr>
            <a:picLocks noChangeAspect="true"/>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0" t="0" r="0" b="0"/>
          <a:stretch>
            <a:fillRect/>
          </a:stretch>
        </p:blipFill>
        <p:spPr>
          <a:xfrm flipH="false" flipV="false" rot="0">
            <a:off x="14663113" y="8139278"/>
            <a:ext cx="585265" cy="582073"/>
          </a:xfrm>
          <a:prstGeom prst="rect">
            <a:avLst/>
          </a:prstGeom>
        </p:spPr>
      </p:pic>
      <p:pic>
        <p:nvPicPr>
          <p:cNvPr name="Picture 14" id="14"/>
          <p:cNvPicPr>
            <a:picLocks noChangeAspect="true"/>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l="0" t="0" r="0" b="0"/>
          <a:stretch>
            <a:fillRect/>
          </a:stretch>
        </p:blipFill>
        <p:spPr>
          <a:xfrm flipH="false" flipV="false" rot="0">
            <a:off x="13300119" y="8086566"/>
            <a:ext cx="251248" cy="687496"/>
          </a:xfrm>
          <a:prstGeom prst="rect">
            <a:avLst/>
          </a:prstGeom>
        </p:spPr>
      </p:pic>
      <p:pic>
        <p:nvPicPr>
          <p:cNvPr name="Picture 15" id="15"/>
          <p:cNvPicPr>
            <a:picLocks noChangeAspect="true"/>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l="0" t="0" r="0" b="0"/>
          <a:stretch>
            <a:fillRect/>
          </a:stretch>
        </p:blipFill>
        <p:spPr>
          <a:xfrm flipH="false" flipV="false" rot="0">
            <a:off x="16163684" y="8135759"/>
            <a:ext cx="612496" cy="589110"/>
          </a:xfrm>
          <a:prstGeom prst="rect">
            <a:avLst/>
          </a:prstGeom>
        </p:spPr>
      </p:pic>
      <p:pic>
        <p:nvPicPr>
          <p:cNvPr name="Picture 16" id="16"/>
          <p:cNvPicPr>
            <a:picLocks noChangeAspect="true"/>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l="0" t="0" r="0" b="0"/>
          <a:stretch>
            <a:fillRect/>
          </a:stretch>
        </p:blipFill>
        <p:spPr>
          <a:xfrm flipH="false" flipV="false" rot="0">
            <a:off x="8704244" y="6443159"/>
            <a:ext cx="396248" cy="687496"/>
          </a:xfrm>
          <a:prstGeom prst="rect">
            <a:avLst/>
          </a:prstGeom>
        </p:spPr>
      </p:pic>
      <p:pic>
        <p:nvPicPr>
          <p:cNvPr name="Picture 17" id="17"/>
          <p:cNvPicPr>
            <a:picLocks noChangeAspect="true"/>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0" t="0" r="0" b="0"/>
          <a:stretch>
            <a:fillRect/>
          </a:stretch>
        </p:blipFill>
        <p:spPr>
          <a:xfrm flipH="false" flipV="false" rot="0">
            <a:off x="10170623" y="6443159"/>
            <a:ext cx="479997" cy="687496"/>
          </a:xfrm>
          <a:prstGeom prst="rect">
            <a:avLst/>
          </a:prstGeom>
        </p:spPr>
      </p:pic>
      <p:pic>
        <p:nvPicPr>
          <p:cNvPr name="Picture 18" id="18"/>
          <p:cNvPicPr>
            <a:picLocks noChangeAspect="true"/>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l="0" t="0" r="0" b="0"/>
          <a:stretch>
            <a:fillRect/>
          </a:stretch>
        </p:blipFill>
        <p:spPr>
          <a:xfrm flipH="false" flipV="false" rot="0">
            <a:off x="11632304" y="6443159"/>
            <a:ext cx="516247" cy="687496"/>
          </a:xfrm>
          <a:prstGeom prst="rect">
            <a:avLst/>
          </a:prstGeom>
        </p:spPr>
      </p:pic>
      <p:pic>
        <p:nvPicPr>
          <p:cNvPr name="Picture 19" id="19"/>
          <p:cNvPicPr>
            <a:picLocks noChangeAspect="true"/>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l="0" t="0" r="0" b="0"/>
          <a:stretch>
            <a:fillRect/>
          </a:stretch>
        </p:blipFill>
        <p:spPr>
          <a:xfrm flipH="false" flipV="false" rot="0">
            <a:off x="14690747" y="6443159"/>
            <a:ext cx="529997" cy="687496"/>
          </a:xfrm>
          <a:prstGeom prst="rect">
            <a:avLst/>
          </a:prstGeom>
        </p:spPr>
      </p:pic>
      <p:pic>
        <p:nvPicPr>
          <p:cNvPr name="Picture 20" id="20"/>
          <p:cNvPicPr>
            <a:picLocks noChangeAspect="true"/>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l="0" t="0" r="0" b="0"/>
          <a:stretch>
            <a:fillRect/>
          </a:stretch>
        </p:blipFill>
        <p:spPr>
          <a:xfrm flipH="false" flipV="false" rot="0">
            <a:off x="13274494" y="6443159"/>
            <a:ext cx="302498" cy="687496"/>
          </a:xfrm>
          <a:prstGeom prst="rect">
            <a:avLst/>
          </a:prstGeom>
        </p:spPr>
      </p:pic>
      <p:pic>
        <p:nvPicPr>
          <p:cNvPr name="Picture 21" id="21"/>
          <p:cNvPicPr>
            <a:picLocks noChangeAspect="true"/>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l="0" t="0" r="0" b="0"/>
          <a:stretch>
            <a:fillRect/>
          </a:stretch>
        </p:blipFill>
        <p:spPr>
          <a:xfrm flipH="false" flipV="false" rot="0">
            <a:off x="16202148" y="6519124"/>
            <a:ext cx="535567" cy="535567"/>
          </a:xfrm>
          <a:prstGeom prst="rect">
            <a:avLst/>
          </a:prstGeom>
        </p:spPr>
      </p:pic>
      <p:pic>
        <p:nvPicPr>
          <p:cNvPr name="Picture 22" id="22"/>
          <p:cNvPicPr>
            <a:picLocks noChangeAspect="true"/>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l="0" t="0" r="0" b="0"/>
          <a:stretch>
            <a:fillRect/>
          </a:stretch>
        </p:blipFill>
        <p:spPr>
          <a:xfrm flipH="false" flipV="false" rot="0">
            <a:off x="8592343" y="4841367"/>
            <a:ext cx="620049" cy="604266"/>
          </a:xfrm>
          <a:prstGeom prst="rect">
            <a:avLst/>
          </a:prstGeom>
        </p:spPr>
      </p:pic>
      <p:pic>
        <p:nvPicPr>
          <p:cNvPr name="Picture 23" id="23"/>
          <p:cNvPicPr>
            <a:picLocks noChangeAspect="true"/>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l="0" t="0" r="0" b="0"/>
          <a:stretch>
            <a:fillRect/>
          </a:stretch>
        </p:blipFill>
        <p:spPr>
          <a:xfrm flipH="false" flipV="false" rot="0">
            <a:off x="10158123" y="4799752"/>
            <a:ext cx="504997" cy="687496"/>
          </a:xfrm>
          <a:prstGeom prst="rect">
            <a:avLst/>
          </a:prstGeom>
        </p:spPr>
      </p:pic>
      <p:pic>
        <p:nvPicPr>
          <p:cNvPr name="Picture 24" id="24"/>
          <p:cNvPicPr>
            <a:picLocks noChangeAspect="true"/>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l="0" t="0" r="0" b="0"/>
          <a:stretch>
            <a:fillRect/>
          </a:stretch>
        </p:blipFill>
        <p:spPr>
          <a:xfrm flipH="false" flipV="false" rot="0">
            <a:off x="11584804" y="4799752"/>
            <a:ext cx="611246" cy="687496"/>
          </a:xfrm>
          <a:prstGeom prst="rect">
            <a:avLst/>
          </a:prstGeom>
        </p:spPr>
      </p:pic>
      <p:pic>
        <p:nvPicPr>
          <p:cNvPr name="Picture 25" id="25"/>
          <p:cNvPicPr>
            <a:picLocks noChangeAspect="true"/>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l="0" t="0" r="0" b="0"/>
          <a:stretch>
            <a:fillRect/>
          </a:stretch>
        </p:blipFill>
        <p:spPr>
          <a:xfrm flipH="false" flipV="false" rot="0">
            <a:off x="14686997" y="4799752"/>
            <a:ext cx="537497" cy="687496"/>
          </a:xfrm>
          <a:prstGeom prst="rect">
            <a:avLst/>
          </a:prstGeom>
        </p:spPr>
      </p:pic>
      <p:pic>
        <p:nvPicPr>
          <p:cNvPr name="Picture 26" id="26"/>
          <p:cNvPicPr>
            <a:picLocks noChangeAspect="true"/>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l="0" t="0" r="0" b="0"/>
          <a:stretch>
            <a:fillRect/>
          </a:stretch>
        </p:blipFill>
        <p:spPr>
          <a:xfrm flipH="false" flipV="false" rot="0">
            <a:off x="13069025" y="4855531"/>
            <a:ext cx="713437" cy="575938"/>
          </a:xfrm>
          <a:prstGeom prst="rect">
            <a:avLst/>
          </a:prstGeom>
        </p:spPr>
      </p:pic>
      <p:pic>
        <p:nvPicPr>
          <p:cNvPr name="Picture 27" id="27"/>
          <p:cNvPicPr>
            <a:picLocks noChangeAspect="true"/>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l="0" t="0" r="0" b="0"/>
          <a:stretch>
            <a:fillRect/>
          </a:stretch>
        </p:blipFill>
        <p:spPr>
          <a:xfrm flipH="false" flipV="false" rot="0">
            <a:off x="16129028" y="4901768"/>
            <a:ext cx="681807" cy="483463"/>
          </a:xfrm>
          <a:prstGeom prst="rect">
            <a:avLst/>
          </a:prstGeom>
        </p:spPr>
      </p:pic>
      <p:pic>
        <p:nvPicPr>
          <p:cNvPr name="Picture 28" id="28"/>
          <p:cNvPicPr>
            <a:picLocks noChangeAspect="true"/>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l="0" t="0" r="0" b="0"/>
          <a:stretch>
            <a:fillRect/>
          </a:stretch>
        </p:blipFill>
        <p:spPr>
          <a:xfrm flipH="false" flipV="false" rot="0">
            <a:off x="8520425" y="3156345"/>
            <a:ext cx="763884" cy="687496"/>
          </a:xfrm>
          <a:prstGeom prst="rect">
            <a:avLst/>
          </a:prstGeom>
        </p:spPr>
      </p:pic>
      <p:pic>
        <p:nvPicPr>
          <p:cNvPr name="Picture 29" id="29"/>
          <p:cNvPicPr>
            <a:picLocks noChangeAspect="true"/>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l="0" t="0" r="0" b="0"/>
          <a:stretch>
            <a:fillRect/>
          </a:stretch>
        </p:blipFill>
        <p:spPr>
          <a:xfrm flipH="false" flipV="false" rot="0">
            <a:off x="10109414" y="3190440"/>
            <a:ext cx="602416" cy="619306"/>
          </a:xfrm>
          <a:prstGeom prst="rect">
            <a:avLst/>
          </a:prstGeom>
        </p:spPr>
      </p:pic>
      <p:pic>
        <p:nvPicPr>
          <p:cNvPr name="Picture 30" id="30"/>
          <p:cNvPicPr>
            <a:picLocks noChangeAspect="true"/>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l="0" t="0" r="0" b="0"/>
          <a:stretch>
            <a:fillRect/>
          </a:stretch>
        </p:blipFill>
        <p:spPr>
          <a:xfrm flipH="false" flipV="false" rot="0">
            <a:off x="11570898" y="3190440"/>
            <a:ext cx="639058" cy="619306"/>
          </a:xfrm>
          <a:prstGeom prst="rect">
            <a:avLst/>
          </a:prstGeom>
        </p:spPr>
      </p:pic>
      <p:pic>
        <p:nvPicPr>
          <p:cNvPr name="Picture 31" id="31"/>
          <p:cNvPicPr>
            <a:picLocks noChangeAspect="true"/>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l="0" t="0" r="0" b="0"/>
          <a:stretch>
            <a:fillRect/>
          </a:stretch>
        </p:blipFill>
        <p:spPr>
          <a:xfrm flipH="false" flipV="false" rot="0">
            <a:off x="14607566" y="3156345"/>
            <a:ext cx="696359" cy="687496"/>
          </a:xfrm>
          <a:prstGeom prst="rect">
            <a:avLst/>
          </a:prstGeom>
        </p:spPr>
      </p:pic>
      <p:pic>
        <p:nvPicPr>
          <p:cNvPr name="Picture 32" id="32"/>
          <p:cNvPicPr>
            <a:picLocks noChangeAspect="true"/>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rcRect l="0" t="0" r="0" b="0"/>
          <a:stretch>
            <a:fillRect/>
          </a:stretch>
        </p:blipFill>
        <p:spPr>
          <a:xfrm flipH="false" flipV="false" rot="0">
            <a:off x="13168245" y="3156345"/>
            <a:ext cx="514997" cy="687496"/>
          </a:xfrm>
          <a:prstGeom prst="rect">
            <a:avLst/>
          </a:prstGeom>
        </p:spPr>
      </p:pic>
      <p:pic>
        <p:nvPicPr>
          <p:cNvPr name="Picture 33" id="33"/>
          <p:cNvPicPr>
            <a:picLocks noChangeAspect="true"/>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rcRect l="0" t="0" r="0" b="0"/>
          <a:stretch>
            <a:fillRect/>
          </a:stretch>
        </p:blipFill>
        <p:spPr>
          <a:xfrm flipH="false" flipV="false" rot="0">
            <a:off x="16244308" y="3156345"/>
            <a:ext cx="451247" cy="687496"/>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6166628" y="8745525"/>
            <a:ext cx="747830" cy="568351"/>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9966552" y="1597051"/>
            <a:ext cx="6200077" cy="7049536"/>
          </a:xfrm>
          <a:prstGeom prst="rect">
            <a:avLst/>
          </a:prstGeom>
        </p:spPr>
      </p:pic>
      <p:sp>
        <p:nvSpPr>
          <p:cNvPr name="TextBox 4" id="4"/>
          <p:cNvSpPr txBox="true"/>
          <p:nvPr/>
        </p:nvSpPr>
        <p:spPr>
          <a:xfrm rot="0">
            <a:off x="1028700" y="2657021"/>
            <a:ext cx="8937852" cy="5305425"/>
          </a:xfrm>
          <a:prstGeom prst="rect">
            <a:avLst/>
          </a:prstGeom>
        </p:spPr>
        <p:txBody>
          <a:bodyPr anchor="t" rtlCol="false" tIns="0" lIns="0" bIns="0" rIns="0">
            <a:spAutoFit/>
          </a:bodyPr>
          <a:lstStyle/>
          <a:p>
            <a:pPr marL="0" indent="0" lvl="0">
              <a:lnSpc>
                <a:spcPts val="8400"/>
              </a:lnSpc>
            </a:pPr>
            <a:r>
              <a:rPr lang="en-US" sz="7000">
                <a:solidFill>
                  <a:srgbClr val="000000"/>
                </a:solidFill>
                <a:latin typeface="Public Sans Bold"/>
              </a:rPr>
              <a:t>Research is formalized curiosity. It is poking and prying with a purpose</a:t>
            </a:r>
          </a:p>
        </p:txBody>
      </p:sp>
      <p:sp>
        <p:nvSpPr>
          <p:cNvPr name="TextBox 5" id="5"/>
          <p:cNvSpPr txBox="true"/>
          <p:nvPr/>
        </p:nvSpPr>
        <p:spPr>
          <a:xfrm rot="0">
            <a:off x="1028700" y="8724900"/>
            <a:ext cx="8937852" cy="533400"/>
          </a:xfrm>
          <a:prstGeom prst="rect">
            <a:avLst/>
          </a:prstGeom>
        </p:spPr>
        <p:txBody>
          <a:bodyPr anchor="t" rtlCol="false" tIns="0" lIns="0" bIns="0" rIns="0">
            <a:spAutoFit/>
          </a:bodyPr>
          <a:lstStyle/>
          <a:p>
            <a:pPr marL="0" indent="0" lvl="0">
              <a:lnSpc>
                <a:spcPts val="4200"/>
              </a:lnSpc>
              <a:spcBef>
                <a:spcPct val="0"/>
              </a:spcBef>
            </a:pPr>
            <a:r>
              <a:rPr lang="en-US" sz="3000">
                <a:solidFill>
                  <a:srgbClr val="9B9B9B"/>
                </a:solidFill>
                <a:latin typeface="Public Sans"/>
              </a:rPr>
              <a:t>— Zorah Neal Hurtson</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10800000">
            <a:off x="280870" y="2107721"/>
            <a:ext cx="747830" cy="568351"/>
          </a:xfrm>
          <a:prstGeom prst="rect">
            <a:avLst/>
          </a:prstGeom>
        </p:spPr>
      </p:pic>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5912" t="21711" r="25244" b="21711"/>
          <a:stretch>
            <a:fillRect/>
          </a:stretch>
        </p:blipFill>
        <p:spPr>
          <a:xfrm flipH="false" flipV="false" rot="0">
            <a:off x="11553009" y="1028700"/>
            <a:ext cx="5706291" cy="8229600"/>
          </a:xfrm>
          <a:prstGeom prst="rect">
            <a:avLst/>
          </a:prstGeom>
        </p:spPr>
      </p:pic>
      <p:sp>
        <p:nvSpPr>
          <p:cNvPr name="TextBox 3" id="3"/>
          <p:cNvSpPr txBox="true"/>
          <p:nvPr/>
        </p:nvSpPr>
        <p:spPr>
          <a:xfrm rot="0">
            <a:off x="1219200" y="1085850"/>
            <a:ext cx="7566252"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4" id="4"/>
          <p:cNvSpPr txBox="true"/>
          <p:nvPr/>
        </p:nvSpPr>
        <p:spPr>
          <a:xfrm rot="0">
            <a:off x="1219200" y="3562804"/>
            <a:ext cx="7566252" cy="46482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3430905"/>
            <a:ext cx="18288000" cy="4572635"/>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Public Sans"/>
              </a:rPr>
              <a:t>We found data from UK Gov websites for Farming and food containing various information related to our area. we narrowed down to look at food trends since the turn of the century looking at popularity of food and drink by uk household at various age groups. </a:t>
            </a:r>
          </a:p>
          <a:p>
            <a:pPr algn="ctr">
              <a:lnSpc>
                <a:spcPts val="3639"/>
              </a:lnSpc>
              <a:spcBef>
                <a:spcPct val="0"/>
              </a:spcBef>
            </a:pPr>
          </a:p>
          <a:p>
            <a:pPr algn="ctr">
              <a:lnSpc>
                <a:spcPts val="3639"/>
              </a:lnSpc>
              <a:spcBef>
                <a:spcPct val="0"/>
              </a:spcBef>
            </a:pPr>
            <a:r>
              <a:rPr lang="en-US" sz="2599">
                <a:solidFill>
                  <a:srgbClr val="000000"/>
                </a:solidFill>
                <a:latin typeface="Public Sans"/>
              </a:rPr>
              <a:t>Initial data exploration was done to better understand and visually identify anomalies within the data as well as focus our reaserch to which area's we wished to explore.When this process concluded we decided on our data set's but instead of picking one data set we have pooled various data sets together to which we created our data frame rather than take an already construct and available one.</a:t>
            </a:r>
          </a:p>
          <a:p>
            <a:pPr algn="ctr">
              <a:lnSpc>
                <a:spcPts val="3639"/>
              </a:lnSpc>
              <a:spcBef>
                <a:spcPct val="0"/>
              </a:spcBef>
            </a:pPr>
          </a:p>
          <a:p>
            <a:pPr algn="ctr">
              <a:lnSpc>
                <a:spcPts val="3639"/>
              </a:lnSpc>
              <a:spcBef>
                <a:spcPct val="0"/>
              </a:spcBef>
            </a:pPr>
            <a:r>
              <a:rPr lang="en-US" sz="2599">
                <a:solidFill>
                  <a:srgbClr val="000000"/>
                </a:solidFill>
                <a:latin typeface="Public Sans"/>
              </a:rPr>
              <a:t>The we split the questions amongst the group and produced the relevant code to give us answers to our questions.</a:t>
            </a:r>
            <a:r>
              <a:rPr lang="en-US" sz="2599">
                <a:solidFill>
                  <a:srgbClr val="FF1616"/>
                </a:solidFill>
                <a:latin typeface="Public Sans"/>
              </a:rPr>
              <a:t> </a:t>
            </a:r>
          </a:p>
        </p:txBody>
      </p:sp>
      <p:sp>
        <p:nvSpPr>
          <p:cNvPr name="TextBox 3" id="3"/>
          <p:cNvSpPr txBox="true"/>
          <p:nvPr/>
        </p:nvSpPr>
        <p:spPr>
          <a:xfrm rot="0">
            <a:off x="1219200" y="1085850"/>
            <a:ext cx="12757465"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Our Methodology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19200" y="2105025"/>
            <a:ext cx="12757465" cy="77812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a little background on our data set ......</a:t>
            </a:r>
          </a:p>
          <a:p>
            <a:pPr algn="ctr">
              <a:lnSpc>
                <a:spcPts val="4759"/>
              </a:lnSpc>
            </a:pPr>
          </a:p>
          <a:p>
            <a:pPr algn="ctr">
              <a:lnSpc>
                <a:spcPts val="4759"/>
              </a:lnSpc>
            </a:pPr>
            <a:r>
              <a:rPr lang="en-US" sz="3399">
                <a:solidFill>
                  <a:srgbClr val="000000"/>
                </a:solidFill>
                <a:latin typeface="Canva Sans"/>
              </a:rPr>
              <a:t>11 Food Categories</a:t>
            </a:r>
          </a:p>
          <a:p>
            <a:pPr algn="ctr">
              <a:lnSpc>
                <a:spcPts val="4759"/>
              </a:lnSpc>
            </a:pPr>
          </a:p>
          <a:p>
            <a:pPr algn="ctr">
              <a:lnSpc>
                <a:spcPts val="4759"/>
              </a:lnSpc>
            </a:pPr>
            <a:r>
              <a:rPr lang="en-US" sz="3399">
                <a:solidFill>
                  <a:srgbClr val="000000"/>
                </a:solidFill>
                <a:latin typeface="Canva Sans"/>
              </a:rPr>
              <a:t>23 Food Groups</a:t>
            </a:r>
          </a:p>
          <a:p>
            <a:pPr algn="ctr">
              <a:lnSpc>
                <a:spcPts val="4759"/>
              </a:lnSpc>
            </a:pPr>
          </a:p>
          <a:p>
            <a:pPr algn="ctr">
              <a:lnSpc>
                <a:spcPts val="4759"/>
              </a:lnSpc>
            </a:pPr>
            <a:r>
              <a:rPr lang="en-US" sz="3399">
                <a:solidFill>
                  <a:srgbClr val="000000"/>
                </a:solidFill>
                <a:latin typeface="Canva Sans"/>
              </a:rPr>
              <a:t>169 Major Food Categories</a:t>
            </a:r>
          </a:p>
          <a:p>
            <a:pPr algn="ctr">
              <a:lnSpc>
                <a:spcPts val="4759"/>
              </a:lnSpc>
            </a:pPr>
          </a:p>
          <a:p>
            <a:pPr algn="ctr">
              <a:lnSpc>
                <a:spcPts val="4759"/>
              </a:lnSpc>
            </a:pPr>
            <a:r>
              <a:rPr lang="en-US" sz="3399">
                <a:solidFill>
                  <a:srgbClr val="000000"/>
                </a:solidFill>
                <a:latin typeface="Canva Sans"/>
              </a:rPr>
              <a:t>134 Minor Food Categories</a:t>
            </a:r>
          </a:p>
          <a:p>
            <a:pPr algn="ctr">
              <a:lnSpc>
                <a:spcPts val="4759"/>
              </a:lnSpc>
            </a:pPr>
          </a:p>
          <a:p>
            <a:pPr algn="ctr">
              <a:lnSpc>
                <a:spcPts val="4759"/>
              </a:lnSpc>
            </a:pPr>
          </a:p>
          <a:p>
            <a:pPr algn="ctr">
              <a:lnSpc>
                <a:spcPts val="4759"/>
              </a:lnSpc>
            </a:pPr>
          </a:p>
          <a:p>
            <a:pPr algn="ctr">
              <a:lnSpc>
                <a:spcPts val="4759"/>
              </a:lnSpc>
            </a:pPr>
          </a:p>
        </p:txBody>
      </p:sp>
      <p:pic>
        <p:nvPicPr>
          <p:cNvPr name="Picture 3" id="3"/>
          <p:cNvPicPr>
            <a:picLocks noChangeAspect="true"/>
          </p:cNvPicPr>
          <p:nvPr/>
        </p:nvPicPr>
        <p:blipFill>
          <a:blip r:embed="rId2"/>
          <a:srcRect l="0" t="0" r="0" b="0"/>
          <a:stretch>
            <a:fillRect/>
          </a:stretch>
        </p:blipFill>
        <p:spPr>
          <a:xfrm flipH="false" flipV="false" rot="492766">
            <a:off x="7597933" y="7061310"/>
            <a:ext cx="2827251" cy="299180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6455483" y="7646554"/>
            <a:ext cx="1804917" cy="2406556"/>
          </a:xfrm>
          <a:prstGeom prst="rect">
            <a:avLst/>
          </a:prstGeom>
        </p:spPr>
      </p:pic>
      <p:sp>
        <p:nvSpPr>
          <p:cNvPr name="TextBox 5" id="5"/>
          <p:cNvSpPr txBox="true"/>
          <p:nvPr/>
        </p:nvSpPr>
        <p:spPr>
          <a:xfrm rot="0">
            <a:off x="1219200" y="1085850"/>
            <a:ext cx="12757465"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The Dataset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000500" y="0"/>
            <a:ext cx="10287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169558" y="3467111"/>
            <a:ext cx="16230600" cy="3164967"/>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7904" r="0" b="27904"/>
          <a:stretch>
            <a:fillRect/>
          </a:stretch>
        </p:blipFill>
        <p:spPr>
          <a:xfrm flipH="false" flipV="false" rot="0">
            <a:off x="1028700" y="1028700"/>
            <a:ext cx="16230600" cy="4781550"/>
          </a:xfrm>
          <a:prstGeom prst="rect">
            <a:avLst/>
          </a:prstGeom>
        </p:spPr>
      </p:pic>
      <p:sp>
        <p:nvSpPr>
          <p:cNvPr name="TextBox 3" id="3"/>
          <p:cNvSpPr txBox="true"/>
          <p:nvPr/>
        </p:nvSpPr>
        <p:spPr>
          <a:xfrm rot="0">
            <a:off x="1882718" y="7439025"/>
            <a:ext cx="14522563" cy="1295400"/>
          </a:xfrm>
          <a:prstGeom prst="rect">
            <a:avLst/>
          </a:prstGeom>
        </p:spPr>
        <p:txBody>
          <a:bodyPr anchor="t" rtlCol="false" tIns="0" lIns="0" bIns="0" rIns="0">
            <a:spAutoFit/>
          </a:bodyPr>
          <a:lstStyle/>
          <a:p>
            <a:pPr algn="ctr" marL="0" indent="0" lvl="0">
              <a:lnSpc>
                <a:spcPts val="9900"/>
              </a:lnSpc>
            </a:pPr>
            <a:r>
              <a:rPr lang="en-US" sz="9000">
                <a:solidFill>
                  <a:srgbClr val="000000"/>
                </a:solidFill>
                <a:latin typeface="Public Sans Bold"/>
              </a:rPr>
              <a:t>The Data &amp; Our Findings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85850"/>
            <a:ext cx="4680177" cy="42291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Findings - 1st Phase Food Groups</a:t>
            </a:r>
          </a:p>
        </p:txBody>
      </p:sp>
      <p:sp>
        <p:nvSpPr>
          <p:cNvPr name="TextBox 3" id="3"/>
          <p:cNvSpPr txBox="true"/>
          <p:nvPr/>
        </p:nvSpPr>
        <p:spPr>
          <a:xfrm rot="0">
            <a:off x="13331598" y="7704621"/>
            <a:ext cx="3927702" cy="533400"/>
          </a:xfrm>
          <a:prstGeom prst="rect">
            <a:avLst/>
          </a:prstGeom>
        </p:spPr>
        <p:txBody>
          <a:bodyPr anchor="t" rtlCol="false" tIns="0" lIns="0" bIns="0" rIns="0">
            <a:spAutoFit/>
          </a:bodyPr>
          <a:lstStyle/>
          <a:p>
            <a:pPr marL="0" indent="0" lvl="0">
              <a:lnSpc>
                <a:spcPts val="4200"/>
              </a:lnSpc>
              <a:spcBef>
                <a:spcPct val="0"/>
              </a:spcBef>
            </a:pPr>
            <a:r>
              <a:rPr lang="en-US" sz="3000">
                <a:solidFill>
                  <a:srgbClr val="000000"/>
                </a:solidFill>
                <a:latin typeface="Public Sans Bold"/>
              </a:rPr>
              <a:t>DRINK</a:t>
            </a:r>
          </a:p>
        </p:txBody>
      </p:sp>
      <p:sp>
        <p:nvSpPr>
          <p:cNvPr name="TextBox 4" id="4"/>
          <p:cNvSpPr txBox="true"/>
          <p:nvPr/>
        </p:nvSpPr>
        <p:spPr>
          <a:xfrm rot="0">
            <a:off x="13331598" y="8423910"/>
            <a:ext cx="4781401" cy="20916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What is the most popular by all age Group.</a:t>
            </a:r>
          </a:p>
          <a:p>
            <a:pPr>
              <a:lnSpc>
                <a:spcPts val="3359"/>
              </a:lnSpc>
            </a:pPr>
          </a:p>
          <a:p>
            <a:pPr>
              <a:lnSpc>
                <a:spcPts val="3359"/>
              </a:lnSpc>
            </a:pPr>
            <a:r>
              <a:rPr lang="en-US" sz="2400">
                <a:solidFill>
                  <a:srgbClr val="9B9B9B"/>
                </a:solidFill>
                <a:latin typeface="Public Sans"/>
              </a:rPr>
              <a:t>underlying trend by age group</a:t>
            </a:r>
          </a:p>
          <a:p>
            <a:pPr marL="0" indent="0" lvl="0">
              <a:lnSpc>
                <a:spcPts val="3359"/>
              </a:lnSpc>
              <a:spcBef>
                <a:spcPct val="0"/>
              </a:spcBef>
            </a:pPr>
          </a:p>
        </p:txBody>
      </p:sp>
      <p:pic>
        <p:nvPicPr>
          <p:cNvPr name="Picture 5" id="5"/>
          <p:cNvPicPr>
            <a:picLocks noChangeAspect="true"/>
          </p:cNvPicPr>
          <p:nvPr/>
        </p:nvPicPr>
        <p:blipFill>
          <a:blip r:embed="rId2"/>
          <a:srcRect l="17744" t="0" r="35661" b="0"/>
          <a:stretch>
            <a:fillRect/>
          </a:stretch>
        </p:blipFill>
        <p:spPr>
          <a:xfrm flipH="false" flipV="false" rot="0">
            <a:off x="13331598" y="1028700"/>
            <a:ext cx="3927702" cy="5619750"/>
          </a:xfrm>
          <a:prstGeom prst="rect">
            <a:avLst/>
          </a:prstGeom>
        </p:spPr>
      </p:pic>
      <p:sp>
        <p:nvSpPr>
          <p:cNvPr name="TextBox 6" id="6"/>
          <p:cNvSpPr txBox="true"/>
          <p:nvPr/>
        </p:nvSpPr>
        <p:spPr>
          <a:xfrm rot="0">
            <a:off x="7921398" y="7704621"/>
            <a:ext cx="3927702" cy="533400"/>
          </a:xfrm>
          <a:prstGeom prst="rect">
            <a:avLst/>
          </a:prstGeom>
        </p:spPr>
        <p:txBody>
          <a:bodyPr anchor="t" rtlCol="false" tIns="0" lIns="0" bIns="0" rIns="0">
            <a:spAutoFit/>
          </a:bodyPr>
          <a:lstStyle/>
          <a:p>
            <a:pPr marL="0" indent="0" lvl="0">
              <a:lnSpc>
                <a:spcPts val="4200"/>
              </a:lnSpc>
              <a:spcBef>
                <a:spcPct val="0"/>
              </a:spcBef>
            </a:pPr>
            <a:r>
              <a:rPr lang="en-US" sz="3000">
                <a:solidFill>
                  <a:srgbClr val="000000"/>
                </a:solidFill>
                <a:latin typeface="Public Sans Bold"/>
              </a:rPr>
              <a:t>FOOD &amp; SNACKS</a:t>
            </a:r>
          </a:p>
        </p:txBody>
      </p:sp>
      <p:sp>
        <p:nvSpPr>
          <p:cNvPr name="TextBox 7" id="7"/>
          <p:cNvSpPr txBox="true"/>
          <p:nvPr/>
        </p:nvSpPr>
        <p:spPr>
          <a:xfrm rot="0">
            <a:off x="7921398" y="8423910"/>
            <a:ext cx="4375894" cy="16725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What is the most popular by all age Group.</a:t>
            </a:r>
          </a:p>
          <a:p>
            <a:pPr>
              <a:lnSpc>
                <a:spcPts val="3359"/>
              </a:lnSpc>
            </a:pPr>
          </a:p>
          <a:p>
            <a:pPr marL="0" indent="0" lvl="0">
              <a:lnSpc>
                <a:spcPts val="3359"/>
              </a:lnSpc>
              <a:spcBef>
                <a:spcPct val="0"/>
              </a:spcBef>
            </a:pPr>
            <a:r>
              <a:rPr lang="en-US" sz="2400">
                <a:solidFill>
                  <a:srgbClr val="9B9B9B"/>
                </a:solidFill>
                <a:latin typeface="Public Sans"/>
              </a:rPr>
              <a:t>underlying trend by age group</a:t>
            </a:r>
          </a:p>
        </p:txBody>
      </p:sp>
      <p:pic>
        <p:nvPicPr>
          <p:cNvPr name="Picture 8" id="8"/>
          <p:cNvPicPr>
            <a:picLocks noChangeAspect="true"/>
          </p:cNvPicPr>
          <p:nvPr/>
        </p:nvPicPr>
        <p:blipFill>
          <a:blip r:embed="rId3"/>
          <a:srcRect l="2374" t="0" r="2374" b="0"/>
          <a:stretch>
            <a:fillRect/>
          </a:stretch>
        </p:blipFill>
        <p:spPr>
          <a:xfrm flipH="false" flipV="false" rot="0">
            <a:off x="7921398" y="1028700"/>
            <a:ext cx="3927702" cy="56197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DAFPOK-1huk</dc:identifier>
  <dcterms:modified xsi:type="dcterms:W3CDTF">2011-08-01T06:04:30Z</dcterms:modified>
  <cp:revision>1</cp:revision>
  <dc:title>Food Trends</dc:title>
</cp:coreProperties>
</file>